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56" r:id="rId2"/>
    <p:sldId id="260" r:id="rId3"/>
    <p:sldId id="261" r:id="rId4"/>
    <p:sldId id="262" r:id="rId5"/>
    <p:sldId id="271" r:id="rId6"/>
    <p:sldId id="277" r:id="rId7"/>
    <p:sldId id="278" r:id="rId8"/>
    <p:sldId id="279" r:id="rId9"/>
    <p:sldId id="272" r:id="rId10"/>
    <p:sldId id="280" r:id="rId11"/>
    <p:sldId id="281" r:id="rId12"/>
    <p:sldId id="282" r:id="rId13"/>
    <p:sldId id="283" r:id="rId14"/>
    <p:sldId id="284" r:id="rId15"/>
    <p:sldId id="285" r:id="rId16"/>
    <p:sldId id="286" r:id="rId17"/>
    <p:sldId id="275" r:id="rId18"/>
    <p:sldId id="287" r:id="rId19"/>
    <p:sldId id="288" r:id="rId20"/>
    <p:sldId id="27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3" autoAdjust="0"/>
    <p:restoredTop sz="79464" autoAdjust="0"/>
  </p:normalViewPr>
  <p:slideViewPr>
    <p:cSldViewPr snapToGrid="0">
      <p:cViewPr varScale="1">
        <p:scale>
          <a:sx n="62" d="100"/>
          <a:sy n="62" d="100"/>
        </p:scale>
        <p:origin x="13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64D59-A077-41EA-AFB5-98549D7BB3BC}" type="datetimeFigureOut">
              <a:rPr lang="en-US" smtClean="0"/>
              <a:t>12/28/2022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CFBA-EE04-4BC6-8903-4FDC4E7A3CEB}" type="slidenum">
              <a:rPr lang="en-US" smtClean="0"/>
              <a:t>‹#›</a:t>
            </a:fld>
            <a:endParaRPr lang="en-US"/>
          </a:p>
        </p:txBody>
      </p:sp>
    </p:spTree>
    <p:extLst>
      <p:ext uri="{BB962C8B-B14F-4D97-AF65-F5344CB8AC3E}">
        <p14:creationId xmlns:p14="http://schemas.microsoft.com/office/powerpoint/2010/main" val="4255451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2</a:t>
            </a:fld>
            <a:endParaRPr lang="en-US"/>
          </a:p>
        </p:txBody>
      </p:sp>
    </p:spTree>
    <p:extLst>
      <p:ext uri="{BB962C8B-B14F-4D97-AF65-F5344CB8AC3E}">
        <p14:creationId xmlns:p14="http://schemas.microsoft.com/office/powerpoint/2010/main" val="130466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11</a:t>
            </a:fld>
            <a:endParaRPr lang="en-US"/>
          </a:p>
        </p:txBody>
      </p:sp>
    </p:spTree>
    <p:extLst>
      <p:ext uri="{BB962C8B-B14F-4D97-AF65-F5344CB8AC3E}">
        <p14:creationId xmlns:p14="http://schemas.microsoft.com/office/powerpoint/2010/main" val="1987624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12</a:t>
            </a:fld>
            <a:endParaRPr lang="en-US"/>
          </a:p>
        </p:txBody>
      </p:sp>
    </p:spTree>
    <p:extLst>
      <p:ext uri="{BB962C8B-B14F-4D97-AF65-F5344CB8AC3E}">
        <p14:creationId xmlns:p14="http://schemas.microsoft.com/office/powerpoint/2010/main" val="3736489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13</a:t>
            </a:fld>
            <a:endParaRPr lang="en-US"/>
          </a:p>
        </p:txBody>
      </p:sp>
    </p:spTree>
    <p:extLst>
      <p:ext uri="{BB962C8B-B14F-4D97-AF65-F5344CB8AC3E}">
        <p14:creationId xmlns:p14="http://schemas.microsoft.com/office/powerpoint/2010/main" val="4178957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14</a:t>
            </a:fld>
            <a:endParaRPr lang="en-US"/>
          </a:p>
        </p:txBody>
      </p:sp>
    </p:spTree>
    <p:extLst>
      <p:ext uri="{BB962C8B-B14F-4D97-AF65-F5344CB8AC3E}">
        <p14:creationId xmlns:p14="http://schemas.microsoft.com/office/powerpoint/2010/main" val="2455078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15</a:t>
            </a:fld>
            <a:endParaRPr lang="en-US"/>
          </a:p>
        </p:txBody>
      </p:sp>
    </p:spTree>
    <p:extLst>
      <p:ext uri="{BB962C8B-B14F-4D97-AF65-F5344CB8AC3E}">
        <p14:creationId xmlns:p14="http://schemas.microsoft.com/office/powerpoint/2010/main" val="1167487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16</a:t>
            </a:fld>
            <a:endParaRPr lang="en-US"/>
          </a:p>
        </p:txBody>
      </p:sp>
    </p:spTree>
    <p:extLst>
      <p:ext uri="{BB962C8B-B14F-4D97-AF65-F5344CB8AC3E}">
        <p14:creationId xmlns:p14="http://schemas.microsoft.com/office/powerpoint/2010/main" val="1248388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17</a:t>
            </a:fld>
            <a:endParaRPr lang="en-US"/>
          </a:p>
        </p:txBody>
      </p:sp>
    </p:spTree>
    <p:extLst>
      <p:ext uri="{BB962C8B-B14F-4D97-AF65-F5344CB8AC3E}">
        <p14:creationId xmlns:p14="http://schemas.microsoft.com/office/powerpoint/2010/main" val="186602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18</a:t>
            </a:fld>
            <a:endParaRPr lang="en-US"/>
          </a:p>
        </p:txBody>
      </p:sp>
    </p:spTree>
    <p:extLst>
      <p:ext uri="{BB962C8B-B14F-4D97-AF65-F5344CB8AC3E}">
        <p14:creationId xmlns:p14="http://schemas.microsoft.com/office/powerpoint/2010/main" val="1354716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19</a:t>
            </a:fld>
            <a:endParaRPr lang="en-US"/>
          </a:p>
        </p:txBody>
      </p:sp>
    </p:spTree>
    <p:extLst>
      <p:ext uri="{BB962C8B-B14F-4D97-AF65-F5344CB8AC3E}">
        <p14:creationId xmlns:p14="http://schemas.microsoft.com/office/powerpoint/2010/main" val="278546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3</a:t>
            </a:fld>
            <a:endParaRPr lang="en-US"/>
          </a:p>
        </p:txBody>
      </p:sp>
    </p:spTree>
    <p:extLst>
      <p:ext uri="{BB962C8B-B14F-4D97-AF65-F5344CB8AC3E}">
        <p14:creationId xmlns:p14="http://schemas.microsoft.com/office/powerpoint/2010/main" val="3478403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4</a:t>
            </a:fld>
            <a:endParaRPr lang="en-US"/>
          </a:p>
        </p:txBody>
      </p:sp>
    </p:spTree>
    <p:extLst>
      <p:ext uri="{BB962C8B-B14F-4D97-AF65-F5344CB8AC3E}">
        <p14:creationId xmlns:p14="http://schemas.microsoft.com/office/powerpoint/2010/main" val="182964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5</a:t>
            </a:fld>
            <a:endParaRPr lang="en-US"/>
          </a:p>
        </p:txBody>
      </p:sp>
    </p:spTree>
    <p:extLst>
      <p:ext uri="{BB962C8B-B14F-4D97-AF65-F5344CB8AC3E}">
        <p14:creationId xmlns:p14="http://schemas.microsoft.com/office/powerpoint/2010/main" val="3000393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6</a:t>
            </a:fld>
            <a:endParaRPr lang="en-US"/>
          </a:p>
        </p:txBody>
      </p:sp>
    </p:spTree>
    <p:extLst>
      <p:ext uri="{BB962C8B-B14F-4D97-AF65-F5344CB8AC3E}">
        <p14:creationId xmlns:p14="http://schemas.microsoft.com/office/powerpoint/2010/main" val="115532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7</a:t>
            </a:fld>
            <a:endParaRPr lang="en-US"/>
          </a:p>
        </p:txBody>
      </p:sp>
    </p:spTree>
    <p:extLst>
      <p:ext uri="{BB962C8B-B14F-4D97-AF65-F5344CB8AC3E}">
        <p14:creationId xmlns:p14="http://schemas.microsoft.com/office/powerpoint/2010/main" val="994917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8</a:t>
            </a:fld>
            <a:endParaRPr lang="en-US"/>
          </a:p>
        </p:txBody>
      </p:sp>
    </p:spTree>
    <p:extLst>
      <p:ext uri="{BB962C8B-B14F-4D97-AF65-F5344CB8AC3E}">
        <p14:creationId xmlns:p14="http://schemas.microsoft.com/office/powerpoint/2010/main" val="102405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9</a:t>
            </a:fld>
            <a:endParaRPr lang="en-US"/>
          </a:p>
        </p:txBody>
      </p:sp>
    </p:spTree>
    <p:extLst>
      <p:ext uri="{BB962C8B-B14F-4D97-AF65-F5344CB8AC3E}">
        <p14:creationId xmlns:p14="http://schemas.microsoft.com/office/powerpoint/2010/main" val="160474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2CFBA-EE04-4BC6-8903-4FDC4E7A3CEB}" type="slidenum">
              <a:rPr lang="en-US" smtClean="0"/>
              <a:t>10</a:t>
            </a:fld>
            <a:endParaRPr lang="en-US"/>
          </a:p>
        </p:txBody>
      </p:sp>
    </p:spTree>
    <p:extLst>
      <p:ext uri="{BB962C8B-B14F-4D97-AF65-F5344CB8AC3E}">
        <p14:creationId xmlns:p14="http://schemas.microsoft.com/office/powerpoint/2010/main" val="3820412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691C8141-224F-42AF-ABAB-A6917D964866}" type="datetime1">
              <a:rPr lang="en-US" smtClean="0"/>
              <a:t>12/28/2022</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Lập trình .Net</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45B2E0E6-C586-4C28-BD6A-DB1A961C715E}"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398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C613B-3E72-44A5-83EF-662D33F45CC2}" type="datetime1">
              <a:rPr lang="en-US" smtClean="0"/>
              <a:t>12/28/2022</a:t>
            </a:fld>
            <a:endParaRPr lang="en-US"/>
          </a:p>
        </p:txBody>
      </p:sp>
      <p:sp>
        <p:nvSpPr>
          <p:cNvPr id="5" name="Footer Placeholder 4"/>
          <p:cNvSpPr>
            <a:spLocks noGrp="1"/>
          </p:cNvSpPr>
          <p:nvPr>
            <p:ph type="ftr" sz="quarter" idx="11"/>
          </p:nvPr>
        </p:nvSpPr>
        <p:spPr/>
        <p:txBody>
          <a:bodyPr/>
          <a:lstStyle/>
          <a:p>
            <a:r>
              <a:rPr lang="en-US"/>
              <a:t>Lập trình .Net</a:t>
            </a:r>
          </a:p>
        </p:txBody>
      </p:sp>
      <p:sp>
        <p:nvSpPr>
          <p:cNvPr id="6" name="Slide Number Placeholder 5"/>
          <p:cNvSpPr>
            <a:spLocks noGrp="1"/>
          </p:cNvSpPr>
          <p:nvPr>
            <p:ph type="sldNum" sz="quarter" idx="12"/>
          </p:nvPr>
        </p:nvSpPr>
        <p:spPr/>
        <p:txBody>
          <a:bodyPr/>
          <a:lstStyle/>
          <a:p>
            <a:fld id="{45B2E0E6-C586-4C28-BD6A-DB1A961C715E}" type="slidenum">
              <a:rPr lang="en-US" smtClean="0"/>
              <a:t>‹#›</a:t>
            </a:fld>
            <a:endParaRPr lang="en-US"/>
          </a:p>
        </p:txBody>
      </p:sp>
    </p:spTree>
    <p:extLst>
      <p:ext uri="{BB962C8B-B14F-4D97-AF65-F5344CB8AC3E}">
        <p14:creationId xmlns:p14="http://schemas.microsoft.com/office/powerpoint/2010/main" val="2457596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C318ED-BDE4-40DC-BD28-5CF4C63AAB78}" type="datetime1">
              <a:rPr lang="en-US" smtClean="0"/>
              <a:t>12/28/2022</a:t>
            </a:fld>
            <a:endParaRPr lang="en-US"/>
          </a:p>
        </p:txBody>
      </p:sp>
      <p:sp>
        <p:nvSpPr>
          <p:cNvPr id="5" name="Footer Placeholder 4"/>
          <p:cNvSpPr>
            <a:spLocks noGrp="1"/>
          </p:cNvSpPr>
          <p:nvPr>
            <p:ph type="ftr" sz="quarter" idx="11"/>
          </p:nvPr>
        </p:nvSpPr>
        <p:spPr/>
        <p:txBody>
          <a:bodyPr/>
          <a:lstStyle/>
          <a:p>
            <a:r>
              <a:rPr lang="en-US"/>
              <a:t>Lập trình .Net</a:t>
            </a:r>
          </a:p>
        </p:txBody>
      </p:sp>
      <p:sp>
        <p:nvSpPr>
          <p:cNvPr id="6" name="Slide Number Placeholder 5"/>
          <p:cNvSpPr>
            <a:spLocks noGrp="1"/>
          </p:cNvSpPr>
          <p:nvPr>
            <p:ph type="sldNum" sz="quarter" idx="12"/>
          </p:nvPr>
        </p:nvSpPr>
        <p:spPr/>
        <p:txBody>
          <a:bodyPr/>
          <a:lstStyle/>
          <a:p>
            <a:fld id="{45B2E0E6-C586-4C28-BD6A-DB1A961C715E}" type="slidenum">
              <a:rPr lang="en-US" smtClean="0"/>
              <a:t>‹#›</a:t>
            </a:fld>
            <a:endParaRPr lang="en-US"/>
          </a:p>
        </p:txBody>
      </p:sp>
    </p:spTree>
    <p:extLst>
      <p:ext uri="{BB962C8B-B14F-4D97-AF65-F5344CB8AC3E}">
        <p14:creationId xmlns:p14="http://schemas.microsoft.com/office/powerpoint/2010/main" val="1566166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en-US"/>
              <a:t>Lập trình .Net</a:t>
            </a:r>
          </a:p>
        </p:txBody>
      </p:sp>
      <p:sp>
        <p:nvSpPr>
          <p:cNvPr id="6" name="Slide Number Placeholder 5"/>
          <p:cNvSpPr>
            <a:spLocks noGrp="1"/>
          </p:cNvSpPr>
          <p:nvPr>
            <p:ph type="sldNum" sz="quarter" idx="12"/>
          </p:nvPr>
        </p:nvSpPr>
        <p:spPr/>
        <p:txBody>
          <a:bodyPr/>
          <a:lstStyle/>
          <a:p>
            <a:fld id="{45B2E0E6-C586-4C28-BD6A-DB1A961C715E}" type="slidenum">
              <a:rPr lang="en-US" smtClean="0"/>
              <a:t>‹#›</a:t>
            </a:fld>
            <a:endParaRPr lang="en-US"/>
          </a:p>
        </p:txBody>
      </p:sp>
    </p:spTree>
    <p:extLst>
      <p:ext uri="{BB962C8B-B14F-4D97-AF65-F5344CB8AC3E}">
        <p14:creationId xmlns:p14="http://schemas.microsoft.com/office/powerpoint/2010/main" val="1225444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ECBAA4-F2C1-4B10-8613-6401A6A24E72}" type="datetime1">
              <a:rPr lang="en-US" smtClean="0"/>
              <a:t>12/28/2022</a:t>
            </a:fld>
            <a:endParaRPr lang="en-US"/>
          </a:p>
        </p:txBody>
      </p:sp>
      <p:sp>
        <p:nvSpPr>
          <p:cNvPr id="5" name="Footer Placeholder 4"/>
          <p:cNvSpPr>
            <a:spLocks noGrp="1"/>
          </p:cNvSpPr>
          <p:nvPr>
            <p:ph type="ftr" sz="quarter" idx="11"/>
          </p:nvPr>
        </p:nvSpPr>
        <p:spPr/>
        <p:txBody>
          <a:bodyPr/>
          <a:lstStyle/>
          <a:p>
            <a:r>
              <a:rPr lang="en-US"/>
              <a:t>Lập trình .Net</a:t>
            </a:r>
          </a:p>
        </p:txBody>
      </p:sp>
      <p:sp>
        <p:nvSpPr>
          <p:cNvPr id="6" name="Slide Number Placeholder 5"/>
          <p:cNvSpPr>
            <a:spLocks noGrp="1"/>
          </p:cNvSpPr>
          <p:nvPr>
            <p:ph type="sldNum" sz="quarter" idx="12"/>
          </p:nvPr>
        </p:nvSpPr>
        <p:spPr/>
        <p:txBody>
          <a:bodyPr/>
          <a:lstStyle/>
          <a:p>
            <a:fld id="{45B2E0E6-C586-4C28-BD6A-DB1A961C715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28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C088E0-0FC0-4333-9898-C73615CF64C0}" type="datetime1">
              <a:rPr lang="en-US" smtClean="0"/>
              <a:t>12/28/2022</a:t>
            </a:fld>
            <a:endParaRPr lang="en-US"/>
          </a:p>
        </p:txBody>
      </p:sp>
      <p:sp>
        <p:nvSpPr>
          <p:cNvPr id="6" name="Footer Placeholder 5"/>
          <p:cNvSpPr>
            <a:spLocks noGrp="1"/>
          </p:cNvSpPr>
          <p:nvPr>
            <p:ph type="ftr" sz="quarter" idx="11"/>
          </p:nvPr>
        </p:nvSpPr>
        <p:spPr/>
        <p:txBody>
          <a:bodyPr/>
          <a:lstStyle/>
          <a:p>
            <a:r>
              <a:rPr lang="en-US"/>
              <a:t>Lập trình .Net</a:t>
            </a:r>
          </a:p>
        </p:txBody>
      </p:sp>
      <p:sp>
        <p:nvSpPr>
          <p:cNvPr id="7" name="Slide Number Placeholder 6"/>
          <p:cNvSpPr>
            <a:spLocks noGrp="1"/>
          </p:cNvSpPr>
          <p:nvPr>
            <p:ph type="sldNum" sz="quarter" idx="12"/>
          </p:nvPr>
        </p:nvSpPr>
        <p:spPr/>
        <p:txBody>
          <a:bodyPr/>
          <a:lstStyle/>
          <a:p>
            <a:fld id="{45B2E0E6-C586-4C28-BD6A-DB1A961C715E}" type="slidenum">
              <a:rPr lang="en-US" smtClean="0"/>
              <a:t>‹#›</a:t>
            </a:fld>
            <a:endParaRPr lang="en-US"/>
          </a:p>
        </p:txBody>
      </p:sp>
    </p:spTree>
    <p:extLst>
      <p:ext uri="{BB962C8B-B14F-4D97-AF65-F5344CB8AC3E}">
        <p14:creationId xmlns:p14="http://schemas.microsoft.com/office/powerpoint/2010/main" val="224266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09782D-D991-488A-A0FC-1E39CA3EBC43}" type="datetime1">
              <a:rPr lang="en-US" smtClean="0"/>
              <a:t>12/28/2022</a:t>
            </a:fld>
            <a:endParaRPr lang="en-US"/>
          </a:p>
        </p:txBody>
      </p:sp>
      <p:sp>
        <p:nvSpPr>
          <p:cNvPr id="8" name="Footer Placeholder 7"/>
          <p:cNvSpPr>
            <a:spLocks noGrp="1"/>
          </p:cNvSpPr>
          <p:nvPr>
            <p:ph type="ftr" sz="quarter" idx="11"/>
          </p:nvPr>
        </p:nvSpPr>
        <p:spPr/>
        <p:txBody>
          <a:bodyPr/>
          <a:lstStyle/>
          <a:p>
            <a:r>
              <a:rPr lang="en-US"/>
              <a:t>Lập trình .Net</a:t>
            </a:r>
          </a:p>
        </p:txBody>
      </p:sp>
      <p:sp>
        <p:nvSpPr>
          <p:cNvPr id="9" name="Slide Number Placeholder 8"/>
          <p:cNvSpPr>
            <a:spLocks noGrp="1"/>
          </p:cNvSpPr>
          <p:nvPr>
            <p:ph type="sldNum" sz="quarter" idx="12"/>
          </p:nvPr>
        </p:nvSpPr>
        <p:spPr/>
        <p:txBody>
          <a:bodyPr/>
          <a:lstStyle/>
          <a:p>
            <a:fld id="{45B2E0E6-C586-4C28-BD6A-DB1A961C715E}" type="slidenum">
              <a:rPr lang="en-US" smtClean="0"/>
              <a:t>‹#›</a:t>
            </a:fld>
            <a:endParaRPr lang="en-US"/>
          </a:p>
        </p:txBody>
      </p:sp>
    </p:spTree>
    <p:extLst>
      <p:ext uri="{BB962C8B-B14F-4D97-AF65-F5344CB8AC3E}">
        <p14:creationId xmlns:p14="http://schemas.microsoft.com/office/powerpoint/2010/main" val="1082105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71DEFF-8658-43B3-B766-728A3053D4F7}" type="datetime1">
              <a:rPr lang="en-US" smtClean="0"/>
              <a:t>12/28/2022</a:t>
            </a:fld>
            <a:endParaRPr lang="en-US"/>
          </a:p>
        </p:txBody>
      </p:sp>
      <p:sp>
        <p:nvSpPr>
          <p:cNvPr id="4" name="Footer Placeholder 3"/>
          <p:cNvSpPr>
            <a:spLocks noGrp="1"/>
          </p:cNvSpPr>
          <p:nvPr>
            <p:ph type="ftr" sz="quarter" idx="11"/>
          </p:nvPr>
        </p:nvSpPr>
        <p:spPr/>
        <p:txBody>
          <a:bodyPr/>
          <a:lstStyle/>
          <a:p>
            <a:r>
              <a:rPr lang="en-US"/>
              <a:t>Lập trình .Net</a:t>
            </a:r>
          </a:p>
        </p:txBody>
      </p:sp>
      <p:sp>
        <p:nvSpPr>
          <p:cNvPr id="5" name="Slide Number Placeholder 4"/>
          <p:cNvSpPr>
            <a:spLocks noGrp="1"/>
          </p:cNvSpPr>
          <p:nvPr>
            <p:ph type="sldNum" sz="quarter" idx="12"/>
          </p:nvPr>
        </p:nvSpPr>
        <p:spPr/>
        <p:txBody>
          <a:bodyPr/>
          <a:lstStyle/>
          <a:p>
            <a:fld id="{45B2E0E6-C586-4C28-BD6A-DB1A961C715E}" type="slidenum">
              <a:rPr lang="en-US" smtClean="0"/>
              <a:t>‹#›</a:t>
            </a:fld>
            <a:endParaRPr lang="en-US"/>
          </a:p>
        </p:txBody>
      </p:sp>
    </p:spTree>
    <p:extLst>
      <p:ext uri="{BB962C8B-B14F-4D97-AF65-F5344CB8AC3E}">
        <p14:creationId xmlns:p14="http://schemas.microsoft.com/office/powerpoint/2010/main" val="560400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3F1C816-CF11-4AD7-8BAB-2330390EB71C}" type="datetime1">
              <a:rPr lang="en-US" smtClean="0"/>
              <a:t>12/28/2022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Lập trình .Net</a:t>
            </a:r>
          </a:p>
        </p:txBody>
      </p:sp>
      <p:sp>
        <p:nvSpPr>
          <p:cNvPr id="9" name="Slide Number Placeholder 8"/>
          <p:cNvSpPr>
            <a:spLocks noGrp="1"/>
          </p:cNvSpPr>
          <p:nvPr>
            <p:ph type="sldNum" sz="quarter" idx="12"/>
          </p:nvPr>
        </p:nvSpPr>
        <p:spPr/>
        <p:txBody>
          <a:bodyPr/>
          <a:lstStyle/>
          <a:p>
            <a:fld id="{45B2E0E6-C586-4C28-BD6A-DB1A961C715E}" type="slidenum">
              <a:rPr lang="en-US" smtClean="0"/>
              <a:t>‹#›</a:t>
            </a:fld>
            <a:endParaRPr lang="en-US"/>
          </a:p>
        </p:txBody>
      </p:sp>
    </p:spTree>
    <p:extLst>
      <p:ext uri="{BB962C8B-B14F-4D97-AF65-F5344CB8AC3E}">
        <p14:creationId xmlns:p14="http://schemas.microsoft.com/office/powerpoint/2010/main" val="3437295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6E02AA7-F45F-4DB4-88FB-AD689637969C}" type="datetime1">
              <a:rPr lang="en-US" smtClean="0"/>
              <a:t>12/28/2022</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Lập trình .Net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5B2E0E6-C586-4C28-BD6A-DB1A961C715E}" type="slidenum">
              <a:rPr lang="en-US" smtClean="0"/>
              <a:t>‹#›</a:t>
            </a:fld>
            <a:endParaRPr lang="en-US"/>
          </a:p>
        </p:txBody>
      </p:sp>
    </p:spTree>
    <p:extLst>
      <p:ext uri="{BB962C8B-B14F-4D97-AF65-F5344CB8AC3E}">
        <p14:creationId xmlns:p14="http://schemas.microsoft.com/office/powerpoint/2010/main" val="338202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21940-1048-48BB-93F2-A31340EFA09C}" type="datetime1">
              <a:rPr lang="en-US" smtClean="0"/>
              <a:t>12/28/2022</a:t>
            </a:fld>
            <a:endParaRPr lang="en-US"/>
          </a:p>
        </p:txBody>
      </p:sp>
      <p:sp>
        <p:nvSpPr>
          <p:cNvPr id="6" name="Footer Placeholder 5"/>
          <p:cNvSpPr>
            <a:spLocks noGrp="1"/>
          </p:cNvSpPr>
          <p:nvPr>
            <p:ph type="ftr" sz="quarter" idx="11"/>
          </p:nvPr>
        </p:nvSpPr>
        <p:spPr/>
        <p:txBody>
          <a:bodyPr/>
          <a:lstStyle/>
          <a:p>
            <a:r>
              <a:rPr lang="en-US"/>
              <a:t>Lập trình .Net</a:t>
            </a:r>
          </a:p>
        </p:txBody>
      </p:sp>
      <p:sp>
        <p:nvSpPr>
          <p:cNvPr id="7" name="Slide Number Placeholder 6"/>
          <p:cNvSpPr>
            <a:spLocks noGrp="1"/>
          </p:cNvSpPr>
          <p:nvPr>
            <p:ph type="sldNum" sz="quarter" idx="12"/>
          </p:nvPr>
        </p:nvSpPr>
        <p:spPr/>
        <p:txBody>
          <a:bodyPr/>
          <a:lstStyle/>
          <a:p>
            <a:fld id="{45B2E0E6-C586-4C28-BD6A-DB1A961C715E}" type="slidenum">
              <a:rPr lang="en-US" smtClean="0"/>
              <a:t>‹#›</a:t>
            </a:fld>
            <a:endParaRPr lang="en-US"/>
          </a:p>
        </p:txBody>
      </p:sp>
    </p:spTree>
    <p:extLst>
      <p:ext uri="{BB962C8B-B14F-4D97-AF65-F5344CB8AC3E}">
        <p14:creationId xmlns:p14="http://schemas.microsoft.com/office/powerpoint/2010/main" val="2602700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59552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941113"/>
            <a:ext cx="7543801" cy="524453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latin typeface="Times New Roman" panose="02020603050405020304" pitchFamily="18" charset="0"/>
                <a:cs typeface="Times New Roman" panose="02020603050405020304" pitchFamily="18" charset="0"/>
              </a:defRPr>
            </a:lvl1pPr>
          </a:lstStyle>
          <a:p>
            <a:fld id="{133CF506-6CF6-4668-8CBC-8A805636BB6B}" type="datetime1">
              <a:rPr lang="en-US" smtClean="0"/>
              <a:t>12/28/2022</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latin typeface="Times New Roman" panose="02020603050405020304" pitchFamily="18" charset="0"/>
                <a:cs typeface="Times New Roman" panose="02020603050405020304" pitchFamily="18" charset="0"/>
              </a:defRPr>
            </a:lvl1pPr>
          </a:lstStyle>
          <a:p>
            <a:r>
              <a:rPr lang="en-US"/>
              <a:t>Lập trình .Net</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latin typeface="Times New Roman" panose="02020603050405020304" pitchFamily="18" charset="0"/>
                <a:cs typeface="Times New Roman" panose="02020603050405020304" pitchFamily="18" charset="0"/>
              </a:defRPr>
            </a:lvl1pPr>
          </a:lstStyle>
          <a:p>
            <a:fld id="{45B2E0E6-C586-4C28-BD6A-DB1A961C715E}" type="slidenum">
              <a:rPr lang="en-US" smtClean="0"/>
              <a:pPr/>
              <a:t>‹#›</a:t>
            </a:fld>
            <a:endParaRPr lang="en-US"/>
          </a:p>
        </p:txBody>
      </p:sp>
      <p:cxnSp>
        <p:nvCxnSpPr>
          <p:cNvPr id="10" name="Straight Connector 9"/>
          <p:cNvCxnSpPr/>
          <p:nvPr/>
        </p:nvCxnSpPr>
        <p:spPr>
          <a:xfrm>
            <a:off x="822959" y="882127"/>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3102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4FD15-9CAF-94AF-D24B-9C00A820020F}"/>
              </a:ext>
            </a:extLst>
          </p:cNvPr>
          <p:cNvSpPr txBox="1"/>
          <p:nvPr/>
        </p:nvSpPr>
        <p:spPr>
          <a:xfrm>
            <a:off x="825038" y="890047"/>
            <a:ext cx="7543799" cy="1754326"/>
          </a:xfrm>
          <a:prstGeom prst="rect">
            <a:avLst/>
          </a:prstGeom>
          <a:noFill/>
        </p:spPr>
        <p:txBody>
          <a:bodyPr wrap="square" rtlCol="0">
            <a:spAutoFit/>
          </a:bodyPr>
          <a:lstStyle/>
          <a:p>
            <a:pPr algn="ctr"/>
            <a:r>
              <a:rPr lang="vi-VN" sz="5400">
                <a:solidFill>
                  <a:schemeClr val="accent1"/>
                </a:solidFill>
              </a:rPr>
              <a:t>Lập Trình Nhúng</a:t>
            </a:r>
          </a:p>
          <a:p>
            <a:pPr algn="ctr"/>
            <a:r>
              <a:rPr lang="vi-VN" sz="5400">
                <a:solidFill>
                  <a:schemeClr val="accent1"/>
                </a:solidFill>
              </a:rPr>
              <a:t>Nâng Cao</a:t>
            </a:r>
            <a:endParaRPr lang="en-US" sz="5400">
              <a:solidFill>
                <a:schemeClr val="accent1"/>
              </a:solidFill>
            </a:endParaRPr>
          </a:p>
        </p:txBody>
      </p:sp>
      <p:sp>
        <p:nvSpPr>
          <p:cNvPr id="7" name="TextBox 6">
            <a:extLst>
              <a:ext uri="{FF2B5EF4-FFF2-40B4-BE49-F238E27FC236}">
                <a16:creationId xmlns:a16="http://schemas.microsoft.com/office/drawing/2014/main" id="{D49A38D6-5103-30BE-7D07-5ABA8081A726}"/>
              </a:ext>
            </a:extLst>
          </p:cNvPr>
          <p:cNvSpPr txBox="1"/>
          <p:nvPr/>
        </p:nvSpPr>
        <p:spPr>
          <a:xfrm>
            <a:off x="1910994" y="3177753"/>
            <a:ext cx="5913313" cy="646331"/>
          </a:xfrm>
          <a:prstGeom prst="rect">
            <a:avLst/>
          </a:prstGeom>
          <a:noFill/>
        </p:spPr>
        <p:txBody>
          <a:bodyPr wrap="square" rtlCol="0">
            <a:spAutoFit/>
          </a:bodyPr>
          <a:lstStyle/>
          <a:p>
            <a:r>
              <a:rPr lang="vi-VN" sz="3600">
                <a:solidFill>
                  <a:schemeClr val="accent2"/>
                </a:solidFill>
              </a:rPr>
              <a:t>Robot Hút Bụi Thông Minh</a:t>
            </a:r>
            <a:endParaRPr lang="en-US" sz="3600">
              <a:solidFill>
                <a:schemeClr val="accent2"/>
              </a:solidFill>
            </a:endParaRPr>
          </a:p>
        </p:txBody>
      </p:sp>
      <p:sp>
        <p:nvSpPr>
          <p:cNvPr id="8" name="TextBox 7">
            <a:extLst>
              <a:ext uri="{FF2B5EF4-FFF2-40B4-BE49-F238E27FC236}">
                <a16:creationId xmlns:a16="http://schemas.microsoft.com/office/drawing/2014/main" id="{EA4BCA8F-50EC-1648-895D-C92B1FA3A08B}"/>
              </a:ext>
            </a:extLst>
          </p:cNvPr>
          <p:cNvSpPr txBox="1"/>
          <p:nvPr/>
        </p:nvSpPr>
        <p:spPr>
          <a:xfrm>
            <a:off x="825039" y="4705564"/>
            <a:ext cx="7543798" cy="646331"/>
          </a:xfrm>
          <a:prstGeom prst="rect">
            <a:avLst/>
          </a:prstGeom>
          <a:noFill/>
        </p:spPr>
        <p:txBody>
          <a:bodyPr wrap="square" rtlCol="0">
            <a:spAutoFit/>
          </a:bodyPr>
          <a:lstStyle/>
          <a:p>
            <a:pPr marL="285750" indent="-285750">
              <a:buFontTx/>
              <a:buChar char="-"/>
            </a:pPr>
            <a:r>
              <a:rPr lang="vi-VN">
                <a:solidFill>
                  <a:schemeClr val="accent1"/>
                </a:solidFill>
              </a:rPr>
              <a:t>Mã Quốc Hùng	 	   -   Vừ A Cu	         -  Cù Thế Truyền</a:t>
            </a:r>
          </a:p>
          <a:p>
            <a:pPr marL="285750" indent="-285750">
              <a:buFontTx/>
              <a:buChar char="-"/>
            </a:pPr>
            <a:r>
              <a:rPr lang="vi-VN">
                <a:solidFill>
                  <a:schemeClr val="accent1"/>
                </a:solidFill>
              </a:rPr>
              <a:t>Nguyễn Đức Việt			         -   Phạm Ng Thiên Ân</a:t>
            </a:r>
            <a:endParaRPr lang="en-US">
              <a:solidFill>
                <a:schemeClr val="accent1"/>
              </a:solidFill>
            </a:endParaRPr>
          </a:p>
        </p:txBody>
      </p:sp>
    </p:spTree>
    <p:extLst>
      <p:ext uri="{BB962C8B-B14F-4D97-AF65-F5344CB8AC3E}">
        <p14:creationId xmlns:p14="http://schemas.microsoft.com/office/powerpoint/2010/main" val="437978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vi-VN">
                <a:solidFill>
                  <a:schemeClr val="accent1"/>
                </a:solidFill>
              </a:rPr>
              <a:t>2.1. Thiết kế mạch trên Proteus</a:t>
            </a:r>
          </a:p>
          <a:p>
            <a:pPr marL="0" indent="0">
              <a:buNone/>
            </a:pPr>
            <a:r>
              <a:rPr lang="vi-VN"/>
              <a:t>- Mô hình mạch nối trên Proteus</a:t>
            </a:r>
            <a:endParaRPr lang="en-US"/>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p>
        </p:txBody>
      </p:sp>
      <p:sp>
        <p:nvSpPr>
          <p:cNvPr id="6" name="Slide Number Placeholder 5"/>
          <p:cNvSpPr>
            <a:spLocks noGrp="1"/>
          </p:cNvSpPr>
          <p:nvPr>
            <p:ph type="sldNum" sz="quarter" idx="12"/>
          </p:nvPr>
        </p:nvSpPr>
        <p:spPr/>
        <p:txBody>
          <a:bodyPr/>
          <a:lstStyle/>
          <a:p>
            <a:fld id="{45B2E0E6-C586-4C28-BD6A-DB1A961C715E}" type="slidenum">
              <a:rPr lang="en-US" smtClean="0"/>
              <a:t>10</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2. Thiết Kế Robot Hút Bụi </a:t>
            </a:r>
            <a:endParaRPr lang="en-US">
              <a:solidFill>
                <a:schemeClr val="accent1"/>
              </a:solidFill>
            </a:endParaRPr>
          </a:p>
        </p:txBody>
      </p:sp>
      <p:pic>
        <p:nvPicPr>
          <p:cNvPr id="2" name="Picture 1">
            <a:extLst>
              <a:ext uri="{FF2B5EF4-FFF2-40B4-BE49-F238E27FC236}">
                <a16:creationId xmlns:a16="http://schemas.microsoft.com/office/drawing/2014/main" id="{AC1BE3A3-1707-627D-1BDD-69E292502207}"/>
              </a:ext>
            </a:extLst>
          </p:cNvPr>
          <p:cNvPicPr>
            <a:picLocks noChangeAspect="1"/>
          </p:cNvPicPr>
          <p:nvPr/>
        </p:nvPicPr>
        <p:blipFill>
          <a:blip r:embed="rId3"/>
          <a:stretch>
            <a:fillRect/>
          </a:stretch>
        </p:blipFill>
        <p:spPr>
          <a:xfrm>
            <a:off x="777240" y="1931542"/>
            <a:ext cx="7632123" cy="4254105"/>
          </a:xfrm>
          <a:prstGeom prst="rect">
            <a:avLst/>
          </a:prstGeom>
        </p:spPr>
      </p:pic>
    </p:spTree>
    <p:extLst>
      <p:ext uri="{BB962C8B-B14F-4D97-AF65-F5344CB8AC3E}">
        <p14:creationId xmlns:p14="http://schemas.microsoft.com/office/powerpoint/2010/main" val="2679592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941113"/>
            <a:ext cx="3101767" cy="5244534"/>
          </a:xfrm>
        </p:spPr>
        <p:txBody>
          <a:bodyPr>
            <a:normAutofit/>
          </a:bodyPr>
          <a:lstStyle/>
          <a:p>
            <a:pPr marL="0" indent="0">
              <a:buNone/>
            </a:pPr>
            <a:endParaRPr lang="vi-VN"/>
          </a:p>
          <a:p>
            <a:pPr>
              <a:buClr>
                <a:schemeClr val="tx1"/>
              </a:buClr>
              <a:buFontTx/>
              <a:buChar char="-"/>
            </a:pPr>
            <a:r>
              <a:rPr lang="vi-VN"/>
              <a:t> </a:t>
            </a:r>
            <a:r>
              <a:rPr lang="vi-VN" sz="2400"/>
              <a:t>Thành phần linh kiện:</a:t>
            </a:r>
          </a:p>
          <a:p>
            <a:pPr marL="635508" lvl="1" indent="-342900">
              <a:spcBef>
                <a:spcPts val="0"/>
              </a:spcBef>
              <a:spcAft>
                <a:spcPts val="0"/>
              </a:spcAft>
              <a:buClr>
                <a:schemeClr val="tx1"/>
              </a:buClr>
              <a:buFont typeface="Calibri" panose="020F0502020204030204" pitchFamily="34" charset="0"/>
              <a:buChar char="+"/>
            </a:pPr>
            <a:r>
              <a:rPr lang="vi-VN" sz="2400">
                <a:effectLst/>
                <a:latin typeface="+mj-lt"/>
                <a:ea typeface="Calibri" panose="020F0502020204030204" pitchFamily="34" charset="0"/>
                <a:cs typeface="Times New Roman" panose="02020603050405020304" pitchFamily="18" charset="0"/>
              </a:rPr>
              <a:t>1 Mạch điều khiển Arduino Uno R3.</a:t>
            </a:r>
            <a:endParaRPr lang="en-US" sz="2400">
              <a:effectLst/>
              <a:latin typeface="+mj-lt"/>
              <a:ea typeface="Calibri" panose="020F0502020204030204" pitchFamily="34" charset="0"/>
              <a:cs typeface="Times New Roman" panose="02020603050405020304" pitchFamily="18" charset="0"/>
            </a:endParaRPr>
          </a:p>
          <a:p>
            <a:pPr marL="635508" lvl="1" indent="-342900">
              <a:spcBef>
                <a:spcPts val="0"/>
              </a:spcBef>
              <a:spcAft>
                <a:spcPts val="0"/>
              </a:spcAft>
              <a:buClr>
                <a:schemeClr val="tx1"/>
              </a:buClr>
              <a:buFont typeface="Calibri" panose="020F0502020204030204" pitchFamily="34" charset="0"/>
              <a:buChar char="+"/>
            </a:pPr>
            <a:r>
              <a:rPr lang="vi-VN" sz="2400">
                <a:effectLst/>
                <a:latin typeface="+mj-lt"/>
                <a:ea typeface="Calibri" panose="020F0502020204030204" pitchFamily="34" charset="0"/>
                <a:cs typeface="Times New Roman" panose="02020603050405020304" pitchFamily="18" charset="0"/>
              </a:rPr>
              <a:t>1 Mạch điều khiển động cơ L298N.</a:t>
            </a:r>
            <a:endParaRPr lang="en-US" sz="2400">
              <a:effectLst/>
              <a:latin typeface="+mj-lt"/>
              <a:ea typeface="Calibri" panose="020F0502020204030204" pitchFamily="34" charset="0"/>
              <a:cs typeface="Times New Roman" panose="02020603050405020304" pitchFamily="18" charset="0"/>
            </a:endParaRPr>
          </a:p>
          <a:p>
            <a:pPr marL="635508" lvl="1" indent="-342900">
              <a:spcBef>
                <a:spcPts val="0"/>
              </a:spcBef>
              <a:spcAft>
                <a:spcPts val="0"/>
              </a:spcAft>
              <a:buClr>
                <a:schemeClr val="tx1"/>
              </a:buClr>
              <a:buFont typeface="Calibri" panose="020F0502020204030204" pitchFamily="34" charset="0"/>
              <a:buChar char="+"/>
            </a:pPr>
            <a:r>
              <a:rPr lang="vi-VN" sz="2400">
                <a:effectLst/>
                <a:latin typeface="+mj-lt"/>
                <a:ea typeface="Calibri" panose="020F0502020204030204" pitchFamily="34" charset="0"/>
                <a:cs typeface="Times New Roman" panose="02020603050405020304" pitchFamily="18" charset="0"/>
              </a:rPr>
              <a:t>1 Module Bluetooth HC-05.</a:t>
            </a:r>
            <a:endParaRPr lang="en-US" sz="2400">
              <a:effectLst/>
              <a:latin typeface="+mj-lt"/>
              <a:ea typeface="Calibri" panose="020F0502020204030204" pitchFamily="34" charset="0"/>
              <a:cs typeface="Times New Roman" panose="02020603050405020304" pitchFamily="18" charset="0"/>
            </a:endParaRPr>
          </a:p>
          <a:p>
            <a:pPr marL="635508" lvl="1" indent="-342900">
              <a:spcBef>
                <a:spcPts val="0"/>
              </a:spcBef>
              <a:spcAft>
                <a:spcPts val="0"/>
              </a:spcAft>
              <a:buClr>
                <a:schemeClr val="tx1"/>
              </a:buClr>
              <a:buFont typeface="Calibri" panose="020F0502020204030204" pitchFamily="34" charset="0"/>
              <a:buChar char="+"/>
            </a:pPr>
            <a:r>
              <a:rPr lang="vi-VN" sz="2400">
                <a:effectLst/>
                <a:latin typeface="+mj-lt"/>
                <a:ea typeface="Calibri" panose="020F0502020204030204" pitchFamily="34" charset="0"/>
                <a:cs typeface="Times New Roman" panose="02020603050405020304" pitchFamily="18" charset="0"/>
              </a:rPr>
              <a:t>5 Motor và 4 bánh xe.</a:t>
            </a:r>
            <a:endParaRPr lang="en-US" sz="2400">
              <a:effectLst/>
              <a:latin typeface="+mj-lt"/>
              <a:ea typeface="Calibri" panose="020F0502020204030204" pitchFamily="34" charset="0"/>
              <a:cs typeface="Times New Roman" panose="02020603050405020304" pitchFamily="18" charset="0"/>
            </a:endParaRPr>
          </a:p>
          <a:p>
            <a:pPr marL="635508" lvl="1" indent="-342900">
              <a:spcBef>
                <a:spcPts val="0"/>
              </a:spcBef>
              <a:spcAft>
                <a:spcPts val="0"/>
              </a:spcAft>
              <a:buClr>
                <a:schemeClr val="tx1"/>
              </a:buClr>
              <a:buFont typeface="Calibri" panose="020F0502020204030204" pitchFamily="34" charset="0"/>
              <a:buChar char="+"/>
            </a:pPr>
            <a:r>
              <a:rPr lang="vi-VN" sz="2400">
                <a:effectLst/>
                <a:latin typeface="+mj-lt"/>
                <a:ea typeface="Calibri" panose="020F0502020204030204" pitchFamily="34" charset="0"/>
                <a:cs typeface="Times New Roman" panose="02020603050405020304" pitchFamily="18" charset="0"/>
              </a:rPr>
              <a:t>1 cánh quạt.</a:t>
            </a:r>
            <a:endParaRPr lang="en-US" sz="2400">
              <a:effectLst/>
              <a:latin typeface="+mj-lt"/>
              <a:ea typeface="Calibri" panose="020F0502020204030204" pitchFamily="34" charset="0"/>
              <a:cs typeface="Times New Roman" panose="02020603050405020304" pitchFamily="18" charset="0"/>
            </a:endParaRPr>
          </a:p>
          <a:p>
            <a:pPr marL="635508" lvl="1" indent="-342900">
              <a:spcBef>
                <a:spcPts val="0"/>
              </a:spcBef>
              <a:spcAft>
                <a:spcPts val="0"/>
              </a:spcAft>
              <a:buClr>
                <a:schemeClr val="tx1"/>
              </a:buClr>
              <a:buFont typeface="Calibri" panose="020F0502020204030204" pitchFamily="34" charset="0"/>
              <a:buChar char="+"/>
            </a:pPr>
            <a:r>
              <a:rPr lang="vi-VN" sz="2400">
                <a:effectLst/>
                <a:latin typeface="+mj-lt"/>
                <a:ea typeface="Calibri" panose="020F0502020204030204" pitchFamily="34" charset="0"/>
                <a:cs typeface="Times New Roman" panose="02020603050405020304" pitchFamily="18" charset="0"/>
              </a:rPr>
              <a:t>1 Bảng bìa cứng để làm thân xe.</a:t>
            </a:r>
            <a:endParaRPr lang="en-US" sz="2400">
              <a:effectLst/>
              <a:latin typeface="+mj-lt"/>
              <a:ea typeface="Calibri" panose="020F0502020204030204" pitchFamily="34" charset="0"/>
              <a:cs typeface="Times New Roman" panose="02020603050405020304" pitchFamily="18" charset="0"/>
            </a:endParaRPr>
          </a:p>
          <a:p>
            <a:pPr marL="635508" lvl="1" indent="-342900">
              <a:spcBef>
                <a:spcPts val="0"/>
              </a:spcBef>
              <a:spcAft>
                <a:spcPts val="0"/>
              </a:spcAft>
              <a:buClr>
                <a:schemeClr val="tx1"/>
              </a:buClr>
              <a:buFont typeface="Calibri" panose="020F0502020204030204" pitchFamily="34" charset="0"/>
              <a:buChar char="+"/>
            </a:pPr>
            <a:r>
              <a:rPr lang="vi-VN" sz="2400">
                <a:effectLst/>
                <a:latin typeface="+mj-lt"/>
                <a:ea typeface="Calibri" panose="020F0502020204030204" pitchFamily="34" charset="0"/>
                <a:cs typeface="Times New Roman" panose="02020603050405020304" pitchFamily="18" charset="0"/>
              </a:rPr>
              <a:t>Dây kết nối.</a:t>
            </a:r>
            <a:endParaRPr lang="en-US" sz="2400">
              <a:effectLst/>
              <a:latin typeface="+mj-lt"/>
              <a:ea typeface="Calibri" panose="020F050202020403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p>
        </p:txBody>
      </p:sp>
      <p:sp>
        <p:nvSpPr>
          <p:cNvPr id="6" name="Slide Number Placeholder 5"/>
          <p:cNvSpPr>
            <a:spLocks noGrp="1"/>
          </p:cNvSpPr>
          <p:nvPr>
            <p:ph type="sldNum" sz="quarter" idx="12"/>
          </p:nvPr>
        </p:nvSpPr>
        <p:spPr/>
        <p:txBody>
          <a:bodyPr/>
          <a:lstStyle/>
          <a:p>
            <a:fld id="{45B2E0E6-C586-4C28-BD6A-DB1A961C715E}" type="slidenum">
              <a:rPr lang="en-US" smtClean="0"/>
              <a:t>11</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2. Thiết Kế Robot Hút Bụi </a:t>
            </a:r>
            <a:endParaRPr lang="en-US">
              <a:solidFill>
                <a:schemeClr val="accent1"/>
              </a:solidFill>
            </a:endParaRPr>
          </a:p>
        </p:txBody>
      </p:sp>
      <p:pic>
        <p:nvPicPr>
          <p:cNvPr id="2" name="Picture 1">
            <a:extLst>
              <a:ext uri="{FF2B5EF4-FFF2-40B4-BE49-F238E27FC236}">
                <a16:creationId xmlns:a16="http://schemas.microsoft.com/office/drawing/2014/main" id="{54167BCA-8A80-D482-A66D-8C1A95A9E3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4727" y="1611060"/>
            <a:ext cx="4396313" cy="4574588"/>
          </a:xfrm>
          <a:prstGeom prst="rect">
            <a:avLst/>
          </a:prstGeom>
          <a:noFill/>
          <a:ln>
            <a:noFill/>
          </a:ln>
        </p:spPr>
      </p:pic>
      <p:sp>
        <p:nvSpPr>
          <p:cNvPr id="7" name="TextBox 6">
            <a:extLst>
              <a:ext uri="{FF2B5EF4-FFF2-40B4-BE49-F238E27FC236}">
                <a16:creationId xmlns:a16="http://schemas.microsoft.com/office/drawing/2014/main" id="{0E31097C-6A3A-BF3B-0E75-8B0FEDAA6B6B}"/>
              </a:ext>
            </a:extLst>
          </p:cNvPr>
          <p:cNvSpPr txBox="1"/>
          <p:nvPr/>
        </p:nvSpPr>
        <p:spPr>
          <a:xfrm>
            <a:off x="822959" y="859866"/>
            <a:ext cx="7498081" cy="477054"/>
          </a:xfrm>
          <a:prstGeom prst="rect">
            <a:avLst/>
          </a:prstGeom>
          <a:noFill/>
        </p:spPr>
        <p:txBody>
          <a:bodyPr wrap="square" rtlCol="0">
            <a:spAutoFit/>
          </a:bodyPr>
          <a:lstStyle/>
          <a:p>
            <a:r>
              <a:rPr lang="vi-VN" sz="2500">
                <a:solidFill>
                  <a:schemeClr val="accent1"/>
                </a:solidFill>
                <a:latin typeface="+mj-lt"/>
              </a:rPr>
              <a:t>2.2. Lắp rắp mô hình thực tế</a:t>
            </a:r>
            <a:endParaRPr lang="en-US" sz="2500">
              <a:solidFill>
                <a:schemeClr val="accent1"/>
              </a:solidFill>
              <a:latin typeface="+mj-lt"/>
            </a:endParaRPr>
          </a:p>
        </p:txBody>
      </p:sp>
    </p:spTree>
    <p:extLst>
      <p:ext uri="{BB962C8B-B14F-4D97-AF65-F5344CB8AC3E}">
        <p14:creationId xmlns:p14="http://schemas.microsoft.com/office/powerpoint/2010/main" val="1765766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vi-VN">
                <a:solidFill>
                  <a:schemeClr val="accent1"/>
                </a:solidFill>
              </a:rPr>
              <a:t>2.2. Lắp rắp mô hình thực tế</a:t>
            </a:r>
          </a:p>
          <a:p>
            <a:pPr>
              <a:buClr>
                <a:schemeClr val="tx1"/>
              </a:buClr>
              <a:buFontTx/>
              <a:buChar char="-"/>
            </a:pPr>
            <a:r>
              <a:rPr lang="vi-VN">
                <a:solidFill>
                  <a:schemeClr val="tx1"/>
                </a:solidFill>
              </a:rPr>
              <a:t> Mô hình sản phảm hoàn chỉnh</a:t>
            </a:r>
          </a:p>
          <a:p>
            <a:pPr marL="0" indent="0">
              <a:buNone/>
            </a:pPr>
            <a:endParaRPr lang="en-US">
              <a:solidFill>
                <a:schemeClr val="accent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p>
        </p:txBody>
      </p:sp>
      <p:sp>
        <p:nvSpPr>
          <p:cNvPr id="6" name="Slide Number Placeholder 5"/>
          <p:cNvSpPr>
            <a:spLocks noGrp="1"/>
          </p:cNvSpPr>
          <p:nvPr>
            <p:ph type="sldNum" sz="quarter" idx="12"/>
          </p:nvPr>
        </p:nvSpPr>
        <p:spPr/>
        <p:txBody>
          <a:bodyPr/>
          <a:lstStyle/>
          <a:p>
            <a:fld id="{45B2E0E6-C586-4C28-BD6A-DB1A961C715E}" type="slidenum">
              <a:rPr lang="en-US" smtClean="0"/>
              <a:t>12</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2. Thiết Kế Robot Hút Bụi </a:t>
            </a:r>
            <a:endParaRPr lang="en-US">
              <a:solidFill>
                <a:schemeClr val="accent1"/>
              </a:solidFill>
            </a:endParaRPr>
          </a:p>
        </p:txBody>
      </p:sp>
      <p:pic>
        <p:nvPicPr>
          <p:cNvPr id="2" name="Picture 1">
            <a:extLst>
              <a:ext uri="{FF2B5EF4-FFF2-40B4-BE49-F238E27FC236}">
                <a16:creationId xmlns:a16="http://schemas.microsoft.com/office/drawing/2014/main" id="{A1E9C406-BE27-0F78-B271-25EEC39F05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3735" y="1999354"/>
            <a:ext cx="5137078" cy="4267539"/>
          </a:xfrm>
          <a:prstGeom prst="rect">
            <a:avLst/>
          </a:prstGeom>
          <a:noFill/>
          <a:ln>
            <a:noFill/>
          </a:ln>
        </p:spPr>
      </p:pic>
    </p:spTree>
    <p:extLst>
      <p:ext uri="{BB962C8B-B14F-4D97-AF65-F5344CB8AC3E}">
        <p14:creationId xmlns:p14="http://schemas.microsoft.com/office/powerpoint/2010/main" val="4150463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941112"/>
            <a:ext cx="7543801" cy="5356945"/>
          </a:xfrm>
        </p:spPr>
        <p:txBody>
          <a:bodyPr>
            <a:normAutofit/>
          </a:bodyPr>
          <a:lstStyle/>
          <a:p>
            <a:pPr marL="0" indent="0">
              <a:buNone/>
            </a:pPr>
            <a:r>
              <a:rPr lang="vi-VN">
                <a:solidFill>
                  <a:schemeClr val="accent1"/>
                </a:solidFill>
              </a:rPr>
              <a:t>3.1. Lập Trình Code Arduino</a:t>
            </a:r>
          </a:p>
          <a:p>
            <a:pPr>
              <a:buClr>
                <a:schemeClr val="tx1"/>
              </a:buClr>
              <a:buFontTx/>
              <a:buChar char="-"/>
            </a:pPr>
            <a:r>
              <a:rPr lang="vi-VN" sz="2400">
                <a:solidFill>
                  <a:schemeClr val="tx1"/>
                </a:solidFill>
              </a:rPr>
              <a:t> Lưu đồ giải thuật code Arduino:</a:t>
            </a:r>
          </a:p>
          <a:p>
            <a:pPr>
              <a:buFontTx/>
              <a:buChar char="-"/>
            </a:pPr>
            <a:endParaRPr lang="en-US">
              <a:solidFill>
                <a:schemeClr val="accent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p>
        </p:txBody>
      </p:sp>
      <p:sp>
        <p:nvSpPr>
          <p:cNvPr id="6" name="Slide Number Placeholder 5"/>
          <p:cNvSpPr>
            <a:spLocks noGrp="1"/>
          </p:cNvSpPr>
          <p:nvPr>
            <p:ph type="sldNum" sz="quarter" idx="12"/>
          </p:nvPr>
        </p:nvSpPr>
        <p:spPr/>
        <p:txBody>
          <a:bodyPr/>
          <a:lstStyle/>
          <a:p>
            <a:fld id="{45B2E0E6-C586-4C28-BD6A-DB1A961C715E}" type="slidenum">
              <a:rPr lang="en-US" smtClean="0"/>
              <a:t>13</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3. Lập Trình Code </a:t>
            </a:r>
            <a:endParaRPr lang="en-US">
              <a:solidFill>
                <a:schemeClr val="accent1"/>
              </a:solidFill>
            </a:endParaRPr>
          </a:p>
        </p:txBody>
      </p:sp>
      <p:pic>
        <p:nvPicPr>
          <p:cNvPr id="2" name="Picture 1">
            <a:extLst>
              <a:ext uri="{FF2B5EF4-FFF2-40B4-BE49-F238E27FC236}">
                <a16:creationId xmlns:a16="http://schemas.microsoft.com/office/drawing/2014/main" id="{F21D5010-3708-36A7-2039-A881A7388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106" y="1798085"/>
            <a:ext cx="4787757" cy="4499972"/>
          </a:xfrm>
          <a:prstGeom prst="rect">
            <a:avLst/>
          </a:prstGeom>
        </p:spPr>
      </p:pic>
    </p:spTree>
    <p:extLst>
      <p:ext uri="{BB962C8B-B14F-4D97-AF65-F5344CB8AC3E}">
        <p14:creationId xmlns:p14="http://schemas.microsoft.com/office/powerpoint/2010/main" val="2812873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vi-VN">
                <a:solidFill>
                  <a:schemeClr val="accent1"/>
                </a:solidFill>
              </a:rPr>
              <a:t>3.1. Lập Trình Code Arduino</a:t>
            </a:r>
          </a:p>
          <a:p>
            <a:pPr>
              <a:buClr>
                <a:schemeClr val="tx1"/>
              </a:buClr>
              <a:buFontTx/>
              <a:buChar char="-"/>
            </a:pPr>
            <a:r>
              <a:rPr lang="vi-VN" sz="2400">
                <a:solidFill>
                  <a:schemeClr val="tx1"/>
                </a:solidFill>
              </a:rPr>
              <a:t> Khai báo thư viện và các hàm con</a:t>
            </a:r>
          </a:p>
          <a:p>
            <a:pPr>
              <a:buFontTx/>
              <a:buChar char="-"/>
            </a:pPr>
            <a:endParaRPr lang="vi-VN" sz="2400">
              <a:solidFill>
                <a:schemeClr val="tx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p>
        </p:txBody>
      </p:sp>
      <p:sp>
        <p:nvSpPr>
          <p:cNvPr id="6" name="Slide Number Placeholder 5"/>
          <p:cNvSpPr>
            <a:spLocks noGrp="1"/>
          </p:cNvSpPr>
          <p:nvPr>
            <p:ph type="sldNum" sz="quarter" idx="12"/>
          </p:nvPr>
        </p:nvSpPr>
        <p:spPr/>
        <p:txBody>
          <a:bodyPr/>
          <a:lstStyle/>
          <a:p>
            <a:fld id="{45B2E0E6-C586-4C28-BD6A-DB1A961C715E}" type="slidenum">
              <a:rPr lang="en-US" smtClean="0"/>
              <a:t>14</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3. Lập Trình Code</a:t>
            </a:r>
            <a:endParaRPr lang="en-US">
              <a:solidFill>
                <a:schemeClr val="accent1"/>
              </a:solidFill>
            </a:endParaRPr>
          </a:p>
        </p:txBody>
      </p:sp>
      <p:pic>
        <p:nvPicPr>
          <p:cNvPr id="2" name="Picture 1">
            <a:extLst>
              <a:ext uri="{FF2B5EF4-FFF2-40B4-BE49-F238E27FC236}">
                <a16:creationId xmlns:a16="http://schemas.microsoft.com/office/drawing/2014/main" id="{B28DBF8F-B857-946F-4466-8D07CEFD8436}"/>
              </a:ext>
            </a:extLst>
          </p:cNvPr>
          <p:cNvPicPr>
            <a:picLocks noChangeAspect="1"/>
          </p:cNvPicPr>
          <p:nvPr/>
        </p:nvPicPr>
        <p:blipFill>
          <a:blip r:embed="rId3"/>
          <a:stretch>
            <a:fillRect/>
          </a:stretch>
        </p:blipFill>
        <p:spPr>
          <a:xfrm>
            <a:off x="1022989" y="1834201"/>
            <a:ext cx="3308350" cy="4351446"/>
          </a:xfrm>
          <a:prstGeom prst="rect">
            <a:avLst/>
          </a:prstGeom>
        </p:spPr>
      </p:pic>
      <p:pic>
        <p:nvPicPr>
          <p:cNvPr id="7" name="Picture 6">
            <a:extLst>
              <a:ext uri="{FF2B5EF4-FFF2-40B4-BE49-F238E27FC236}">
                <a16:creationId xmlns:a16="http://schemas.microsoft.com/office/drawing/2014/main" id="{157C8CEA-3F83-1F76-E6CA-D1D86959468B}"/>
              </a:ext>
            </a:extLst>
          </p:cNvPr>
          <p:cNvPicPr>
            <a:picLocks noChangeAspect="1"/>
          </p:cNvPicPr>
          <p:nvPr/>
        </p:nvPicPr>
        <p:blipFill>
          <a:blip r:embed="rId4"/>
          <a:stretch>
            <a:fillRect/>
          </a:stretch>
        </p:blipFill>
        <p:spPr>
          <a:xfrm>
            <a:off x="4671059" y="1834201"/>
            <a:ext cx="3738304" cy="4351445"/>
          </a:xfrm>
          <a:prstGeom prst="rect">
            <a:avLst/>
          </a:prstGeom>
        </p:spPr>
      </p:pic>
    </p:spTree>
    <p:extLst>
      <p:ext uri="{BB962C8B-B14F-4D97-AF65-F5344CB8AC3E}">
        <p14:creationId xmlns:p14="http://schemas.microsoft.com/office/powerpoint/2010/main" val="3563694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941112"/>
            <a:ext cx="7543801" cy="5356945"/>
          </a:xfrm>
        </p:spPr>
        <p:txBody>
          <a:bodyPr>
            <a:normAutofit/>
          </a:bodyPr>
          <a:lstStyle/>
          <a:p>
            <a:pPr marL="0" indent="0">
              <a:buNone/>
            </a:pPr>
            <a:r>
              <a:rPr lang="vi-VN">
                <a:solidFill>
                  <a:schemeClr val="accent1"/>
                </a:solidFill>
              </a:rPr>
              <a:t>3.1. Lập Trình Code Arduino</a:t>
            </a:r>
          </a:p>
          <a:p>
            <a:pPr>
              <a:buClr>
                <a:schemeClr val="tx1"/>
              </a:buClr>
              <a:buFontTx/>
              <a:buChar char="-"/>
            </a:pPr>
            <a:r>
              <a:rPr lang="vi-VN" sz="2400">
                <a:solidFill>
                  <a:schemeClr val="tx1"/>
                </a:solidFill>
              </a:rPr>
              <a:t> Hàm setup():</a:t>
            </a:r>
          </a:p>
          <a:p>
            <a:pPr>
              <a:buFontTx/>
              <a:buChar char="-"/>
            </a:pPr>
            <a:endParaRPr lang="en-US">
              <a:solidFill>
                <a:schemeClr val="accent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p>
        </p:txBody>
      </p:sp>
      <p:sp>
        <p:nvSpPr>
          <p:cNvPr id="6" name="Slide Number Placeholder 5"/>
          <p:cNvSpPr>
            <a:spLocks noGrp="1"/>
          </p:cNvSpPr>
          <p:nvPr>
            <p:ph type="sldNum" sz="quarter" idx="12"/>
          </p:nvPr>
        </p:nvSpPr>
        <p:spPr/>
        <p:txBody>
          <a:bodyPr/>
          <a:lstStyle/>
          <a:p>
            <a:fld id="{45B2E0E6-C586-4C28-BD6A-DB1A961C715E}" type="slidenum">
              <a:rPr lang="en-US" smtClean="0"/>
              <a:t>15</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3. Lập Trình Code </a:t>
            </a:r>
            <a:endParaRPr lang="en-US">
              <a:solidFill>
                <a:schemeClr val="accent1"/>
              </a:solidFill>
            </a:endParaRPr>
          </a:p>
        </p:txBody>
      </p:sp>
      <p:pic>
        <p:nvPicPr>
          <p:cNvPr id="7" name="Picture 6">
            <a:extLst>
              <a:ext uri="{FF2B5EF4-FFF2-40B4-BE49-F238E27FC236}">
                <a16:creationId xmlns:a16="http://schemas.microsoft.com/office/drawing/2014/main" id="{4039CC28-B80C-0D04-ACA3-DB62054A75FD}"/>
              </a:ext>
            </a:extLst>
          </p:cNvPr>
          <p:cNvPicPr>
            <a:picLocks noChangeAspect="1"/>
          </p:cNvPicPr>
          <p:nvPr/>
        </p:nvPicPr>
        <p:blipFill>
          <a:blip r:embed="rId3"/>
          <a:stretch>
            <a:fillRect/>
          </a:stretch>
        </p:blipFill>
        <p:spPr>
          <a:xfrm>
            <a:off x="2677164" y="1446765"/>
            <a:ext cx="3857200" cy="4851291"/>
          </a:xfrm>
          <a:prstGeom prst="rect">
            <a:avLst/>
          </a:prstGeom>
        </p:spPr>
      </p:pic>
    </p:spTree>
    <p:extLst>
      <p:ext uri="{BB962C8B-B14F-4D97-AF65-F5344CB8AC3E}">
        <p14:creationId xmlns:p14="http://schemas.microsoft.com/office/powerpoint/2010/main" val="3289139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941112"/>
            <a:ext cx="7543801" cy="5356945"/>
          </a:xfrm>
        </p:spPr>
        <p:txBody>
          <a:bodyPr>
            <a:normAutofit/>
          </a:bodyPr>
          <a:lstStyle/>
          <a:p>
            <a:pPr marL="0" indent="0">
              <a:buNone/>
            </a:pPr>
            <a:r>
              <a:rPr lang="vi-VN">
                <a:solidFill>
                  <a:schemeClr val="accent1"/>
                </a:solidFill>
              </a:rPr>
              <a:t>3.1. Lập Trình Code Arduino</a:t>
            </a:r>
          </a:p>
          <a:p>
            <a:pPr>
              <a:buClr>
                <a:schemeClr val="tx1"/>
              </a:buClr>
              <a:buFontTx/>
              <a:buChar char="-"/>
            </a:pPr>
            <a:r>
              <a:rPr lang="vi-VN" sz="2400">
                <a:solidFill>
                  <a:schemeClr val="tx1"/>
                </a:solidFill>
              </a:rPr>
              <a:t> Hàm loop():</a:t>
            </a:r>
          </a:p>
          <a:p>
            <a:pPr marL="292608" lvl="1" indent="0">
              <a:buNone/>
            </a:pPr>
            <a:r>
              <a:rPr lang="en-US" sz="2400"/>
              <a:t>if (Serial.available() &gt; 0) {</a:t>
            </a:r>
          </a:p>
          <a:p>
            <a:pPr marL="292608" lvl="1" indent="0">
              <a:buNone/>
            </a:pPr>
            <a:r>
              <a:rPr lang="en-US" sz="2400"/>
              <a:t>    bluetooth = Serial.read(); </a:t>
            </a:r>
            <a:endParaRPr lang="vi-VN" sz="2400"/>
          </a:p>
          <a:p>
            <a:pPr marL="292608" lvl="1" indent="0">
              <a:buNone/>
            </a:pPr>
            <a:r>
              <a:rPr lang="vi-VN" sz="2400"/>
              <a:t>    swith (bluetooth) {</a:t>
            </a:r>
          </a:p>
          <a:p>
            <a:pPr marL="292608" lvl="1" indent="0">
              <a:buNone/>
            </a:pPr>
            <a:r>
              <a:rPr lang="vi-VN" sz="2400"/>
              <a:t>	case 1{}</a:t>
            </a:r>
          </a:p>
          <a:p>
            <a:pPr marL="292608" lvl="1" indent="0">
              <a:buNone/>
            </a:pPr>
            <a:r>
              <a:rPr lang="vi-VN" sz="2400"/>
              <a:t>	case 2{}</a:t>
            </a:r>
          </a:p>
          <a:p>
            <a:pPr marL="292608" lvl="1" indent="0">
              <a:buNone/>
            </a:pPr>
            <a:r>
              <a:rPr lang="vi-VN" sz="2400"/>
              <a:t>	...</a:t>
            </a:r>
          </a:p>
          <a:p>
            <a:pPr marL="292608" lvl="1" indent="0">
              <a:buNone/>
            </a:pPr>
            <a:r>
              <a:rPr lang="vi-VN" sz="2400"/>
              <a:t>	}</a:t>
            </a:r>
          </a:p>
          <a:p>
            <a:pPr marL="292608" lvl="1" indent="0">
              <a:buNone/>
            </a:pPr>
            <a:r>
              <a:rPr lang="vi-VN" sz="2400"/>
              <a:t>}</a:t>
            </a:r>
          </a:p>
          <a:p>
            <a:pPr lvl="1">
              <a:buFontTx/>
              <a:buChar char="-"/>
            </a:pPr>
            <a:endParaRPr lang="vi-VN" sz="1900">
              <a:solidFill>
                <a:schemeClr val="tx1"/>
              </a:solidFill>
            </a:endParaRPr>
          </a:p>
          <a:p>
            <a:pPr>
              <a:buFontTx/>
              <a:buChar char="-"/>
            </a:pPr>
            <a:endParaRPr lang="en-US">
              <a:solidFill>
                <a:schemeClr val="accent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p>
        </p:txBody>
      </p:sp>
      <p:sp>
        <p:nvSpPr>
          <p:cNvPr id="6" name="Slide Number Placeholder 5"/>
          <p:cNvSpPr>
            <a:spLocks noGrp="1"/>
          </p:cNvSpPr>
          <p:nvPr>
            <p:ph type="sldNum" sz="quarter" idx="12"/>
          </p:nvPr>
        </p:nvSpPr>
        <p:spPr/>
        <p:txBody>
          <a:bodyPr/>
          <a:lstStyle/>
          <a:p>
            <a:fld id="{45B2E0E6-C586-4C28-BD6A-DB1A961C715E}" type="slidenum">
              <a:rPr lang="en-US" smtClean="0"/>
              <a:t>16</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3. Lập Trình Code </a:t>
            </a:r>
            <a:endParaRPr lang="en-US">
              <a:solidFill>
                <a:schemeClr val="accent1"/>
              </a:solidFill>
            </a:endParaRPr>
          </a:p>
        </p:txBody>
      </p:sp>
      <p:pic>
        <p:nvPicPr>
          <p:cNvPr id="8" name="Picture 7">
            <a:extLst>
              <a:ext uri="{FF2B5EF4-FFF2-40B4-BE49-F238E27FC236}">
                <a16:creationId xmlns:a16="http://schemas.microsoft.com/office/drawing/2014/main" id="{423177A4-B09C-E4B7-C35D-1A7A889AF502}"/>
              </a:ext>
            </a:extLst>
          </p:cNvPr>
          <p:cNvPicPr>
            <a:picLocks noChangeAspect="1"/>
          </p:cNvPicPr>
          <p:nvPr/>
        </p:nvPicPr>
        <p:blipFill>
          <a:blip r:embed="rId3"/>
          <a:stretch>
            <a:fillRect/>
          </a:stretch>
        </p:blipFill>
        <p:spPr>
          <a:xfrm>
            <a:off x="4572000" y="1633591"/>
            <a:ext cx="3749041" cy="4664466"/>
          </a:xfrm>
          <a:prstGeom prst="rect">
            <a:avLst/>
          </a:prstGeom>
        </p:spPr>
      </p:pic>
    </p:spTree>
    <p:extLst>
      <p:ext uri="{BB962C8B-B14F-4D97-AF65-F5344CB8AC3E}">
        <p14:creationId xmlns:p14="http://schemas.microsoft.com/office/powerpoint/2010/main" val="880910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Clr>
                <a:schemeClr val="tx1"/>
              </a:buClr>
              <a:buFontTx/>
              <a:buChar char="-"/>
            </a:pPr>
            <a:r>
              <a:rPr lang="vi-VN">
                <a:solidFill>
                  <a:schemeClr val="tx1"/>
                </a:solidFill>
              </a:rPr>
              <a:t> Demo trên mô hình mô phỏng Proteus</a:t>
            </a:r>
          </a:p>
          <a:p>
            <a:pPr marL="0" indent="0">
              <a:buNone/>
            </a:pPr>
            <a:endParaRPr lang="vi-VN">
              <a:solidFill>
                <a:schemeClr val="accent1"/>
              </a:solidFill>
            </a:endParaRPr>
          </a:p>
          <a:p>
            <a:pPr marL="0" indent="0">
              <a:buNone/>
            </a:pPr>
            <a:endParaRPr lang="vi-VN">
              <a:solidFill>
                <a:schemeClr val="accent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endParaRPr lang="en-US"/>
          </a:p>
        </p:txBody>
      </p:sp>
      <p:sp>
        <p:nvSpPr>
          <p:cNvPr id="6" name="Slide Number Placeholder 5"/>
          <p:cNvSpPr>
            <a:spLocks noGrp="1"/>
          </p:cNvSpPr>
          <p:nvPr>
            <p:ph type="sldNum" sz="quarter" idx="12"/>
          </p:nvPr>
        </p:nvSpPr>
        <p:spPr/>
        <p:txBody>
          <a:bodyPr/>
          <a:lstStyle/>
          <a:p>
            <a:fld id="{45B2E0E6-C586-4C28-BD6A-DB1A961C715E}" type="slidenum">
              <a:rPr lang="en-US" smtClean="0"/>
              <a:t>17</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4. Kết Quả </a:t>
            </a:r>
            <a:endParaRPr lang="en-US">
              <a:solidFill>
                <a:schemeClr val="accent1"/>
              </a:solidFill>
            </a:endParaRPr>
          </a:p>
        </p:txBody>
      </p:sp>
      <p:pic>
        <p:nvPicPr>
          <p:cNvPr id="2" name="Demo xe hút bụi thông minh proteus">
            <a:hlinkClick r:id="" action="ppaction://media"/>
            <a:extLst>
              <a:ext uri="{FF2B5EF4-FFF2-40B4-BE49-F238E27FC236}">
                <a16:creationId xmlns:a16="http://schemas.microsoft.com/office/drawing/2014/main" id="{61E9EF6A-E737-D12D-3555-0171C70E5F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4638" y="1366464"/>
            <a:ext cx="3800549" cy="4202130"/>
          </a:xfrm>
          <a:prstGeom prst="rect">
            <a:avLst/>
          </a:prstGeom>
        </p:spPr>
      </p:pic>
    </p:spTree>
    <p:extLst>
      <p:ext uri="{BB962C8B-B14F-4D97-AF65-F5344CB8AC3E}">
        <p14:creationId xmlns:p14="http://schemas.microsoft.com/office/powerpoint/2010/main" val="3013439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8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Clr>
                <a:schemeClr val="tx1"/>
              </a:buClr>
              <a:buFontTx/>
              <a:buChar char="-"/>
            </a:pPr>
            <a:r>
              <a:rPr lang="vi-VN">
                <a:solidFill>
                  <a:schemeClr val="tx1"/>
                </a:solidFill>
              </a:rPr>
              <a:t> Demo trên mô hình thực tế</a:t>
            </a:r>
          </a:p>
          <a:p>
            <a:pPr marL="0" indent="0">
              <a:buNone/>
            </a:pPr>
            <a:endParaRPr lang="vi-VN">
              <a:solidFill>
                <a:schemeClr val="accent1"/>
              </a:solidFill>
            </a:endParaRPr>
          </a:p>
          <a:p>
            <a:pPr marL="0" indent="0">
              <a:buNone/>
            </a:pPr>
            <a:endParaRPr lang="vi-VN">
              <a:solidFill>
                <a:schemeClr val="accent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endParaRPr lang="en-US"/>
          </a:p>
        </p:txBody>
      </p:sp>
      <p:sp>
        <p:nvSpPr>
          <p:cNvPr id="6" name="Slide Number Placeholder 5"/>
          <p:cNvSpPr>
            <a:spLocks noGrp="1"/>
          </p:cNvSpPr>
          <p:nvPr>
            <p:ph type="sldNum" sz="quarter" idx="12"/>
          </p:nvPr>
        </p:nvSpPr>
        <p:spPr/>
        <p:txBody>
          <a:bodyPr/>
          <a:lstStyle/>
          <a:p>
            <a:fld id="{45B2E0E6-C586-4C28-BD6A-DB1A961C715E}" type="slidenum">
              <a:rPr lang="en-US" smtClean="0"/>
              <a:t>18</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4. Kết Quả </a:t>
            </a:r>
            <a:endParaRPr lang="en-US">
              <a:solidFill>
                <a:schemeClr val="accent1"/>
              </a:solidFill>
            </a:endParaRPr>
          </a:p>
        </p:txBody>
      </p:sp>
      <p:pic>
        <p:nvPicPr>
          <p:cNvPr id="7" name="Demo xe hút bụi thực tế">
            <a:hlinkClick r:id="" action="ppaction://media"/>
            <a:extLst>
              <a:ext uri="{FF2B5EF4-FFF2-40B4-BE49-F238E27FC236}">
                <a16:creationId xmlns:a16="http://schemas.microsoft.com/office/drawing/2014/main" id="{AE7F2A5A-07EC-6D67-B3BE-B7DC15C900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6620" y="1304819"/>
            <a:ext cx="4109663" cy="4345968"/>
          </a:xfrm>
          <a:prstGeom prst="rect">
            <a:avLst/>
          </a:prstGeom>
        </p:spPr>
      </p:pic>
    </p:spTree>
    <p:extLst>
      <p:ext uri="{BB962C8B-B14F-4D97-AF65-F5344CB8AC3E}">
        <p14:creationId xmlns:p14="http://schemas.microsoft.com/office/powerpoint/2010/main" val="2422387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B6B7EA2-2384-8755-3A2D-6497F8C1EC33}"/>
              </a:ext>
            </a:extLst>
          </p:cNvPr>
          <p:cNvPicPr>
            <a:picLocks noGrp="1" noChangeAspect="1"/>
          </p:cNvPicPr>
          <p:nvPr>
            <p:ph idx="1"/>
          </p:nvPr>
        </p:nvPicPr>
        <p:blipFill>
          <a:blip r:embed="rId3"/>
          <a:stretch>
            <a:fillRect/>
          </a:stretch>
        </p:blipFill>
        <p:spPr>
          <a:xfrm>
            <a:off x="822959" y="859866"/>
            <a:ext cx="7498082" cy="5417643"/>
          </a:xfrm>
        </p:spPr>
      </p:pic>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endParaRPr lang="en-US"/>
          </a:p>
        </p:txBody>
      </p:sp>
      <p:sp>
        <p:nvSpPr>
          <p:cNvPr id="6" name="Slide Number Placeholder 5"/>
          <p:cNvSpPr>
            <a:spLocks noGrp="1"/>
          </p:cNvSpPr>
          <p:nvPr>
            <p:ph type="sldNum" sz="quarter" idx="12"/>
          </p:nvPr>
        </p:nvSpPr>
        <p:spPr/>
        <p:txBody>
          <a:bodyPr/>
          <a:lstStyle/>
          <a:p>
            <a:fld id="{45B2E0E6-C586-4C28-BD6A-DB1A961C715E}" type="slidenum">
              <a:rPr lang="en-US" smtClean="0"/>
              <a:t>19</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buClr>
                <a:schemeClr val="accent1"/>
              </a:buClr>
            </a:pPr>
            <a:r>
              <a:rPr lang="vi-VN">
                <a:solidFill>
                  <a:schemeClr val="accent1"/>
                </a:solidFill>
              </a:rPr>
              <a:t>BẢNG PHÂN CÔNG NHIỆM VỤ </a:t>
            </a:r>
            <a:endParaRPr lang="en-US">
              <a:solidFill>
                <a:schemeClr val="accent1"/>
              </a:solidFill>
            </a:endParaRPr>
          </a:p>
        </p:txBody>
      </p:sp>
    </p:spTree>
    <p:extLst>
      <p:ext uri="{BB962C8B-B14F-4D97-AF65-F5344CB8AC3E}">
        <p14:creationId xmlns:p14="http://schemas.microsoft.com/office/powerpoint/2010/main" val="153608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olidFill>
                  <a:schemeClr val="accent1"/>
                </a:solidFill>
              </a:rPr>
              <a:t>NỘI DUNG</a:t>
            </a:r>
          </a:p>
        </p:txBody>
      </p:sp>
      <p:sp>
        <p:nvSpPr>
          <p:cNvPr id="3" name="Content Placeholder 2"/>
          <p:cNvSpPr>
            <a:spLocks noGrp="1"/>
          </p:cNvSpPr>
          <p:nvPr>
            <p:ph idx="1"/>
          </p:nvPr>
        </p:nvSpPr>
        <p:spPr/>
        <p:txBody>
          <a:bodyPr>
            <a:normAutofit/>
          </a:bodyPr>
          <a:lstStyle/>
          <a:p>
            <a:pPr marL="457200" indent="-457200">
              <a:lnSpc>
                <a:spcPct val="100000"/>
              </a:lnSpc>
              <a:buAutoNum type="arabicPeriod"/>
            </a:pPr>
            <a:r>
              <a:rPr lang="vi-VN">
                <a:solidFill>
                  <a:schemeClr val="accent1"/>
                </a:solidFill>
              </a:rPr>
              <a:t>Lí Thuyết Tổng Hợp</a:t>
            </a:r>
          </a:p>
          <a:p>
            <a:pPr marL="457200" indent="-457200">
              <a:lnSpc>
                <a:spcPct val="100000"/>
              </a:lnSpc>
              <a:buAutoNum type="arabicPeriod"/>
            </a:pPr>
            <a:r>
              <a:rPr lang="vi-VN">
                <a:solidFill>
                  <a:schemeClr val="accent1"/>
                </a:solidFill>
              </a:rPr>
              <a:t>Thiết kế robot hút bụi</a:t>
            </a:r>
          </a:p>
          <a:p>
            <a:pPr marL="457200" indent="-457200">
              <a:lnSpc>
                <a:spcPct val="100000"/>
              </a:lnSpc>
              <a:buAutoNum type="arabicPeriod"/>
            </a:pPr>
            <a:r>
              <a:rPr lang="vi-VN">
                <a:solidFill>
                  <a:schemeClr val="accent1"/>
                </a:solidFill>
              </a:rPr>
              <a:t>Kết quả</a:t>
            </a:r>
            <a:endParaRPr lang="en-US">
              <a:solidFill>
                <a:schemeClr val="accent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MOBILENET V2-NHẬN DIỆN HÌNH ẢNH</a:t>
            </a:r>
            <a:endParaRPr lang="en-US"/>
          </a:p>
        </p:txBody>
      </p:sp>
      <p:sp>
        <p:nvSpPr>
          <p:cNvPr id="6" name="Slide Number Placeholder 5"/>
          <p:cNvSpPr>
            <a:spLocks noGrp="1"/>
          </p:cNvSpPr>
          <p:nvPr>
            <p:ph type="sldNum" sz="quarter" idx="12"/>
          </p:nvPr>
        </p:nvSpPr>
        <p:spPr/>
        <p:txBody>
          <a:bodyPr/>
          <a:lstStyle/>
          <a:p>
            <a:fld id="{45B2E0E6-C586-4C28-BD6A-DB1A961C715E}" type="slidenum">
              <a:rPr lang="en-US" smtClean="0"/>
              <a:t>2</a:t>
            </a:fld>
            <a:endParaRPr lang="en-US"/>
          </a:p>
        </p:txBody>
      </p:sp>
    </p:spTree>
    <p:extLst>
      <p:ext uri="{BB962C8B-B14F-4D97-AF65-F5344CB8AC3E}">
        <p14:creationId xmlns:p14="http://schemas.microsoft.com/office/powerpoint/2010/main" val="2436404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4FD15-9CAF-94AF-D24B-9C00A820020F}"/>
              </a:ext>
            </a:extLst>
          </p:cNvPr>
          <p:cNvSpPr txBox="1"/>
          <p:nvPr/>
        </p:nvSpPr>
        <p:spPr>
          <a:xfrm>
            <a:off x="825038" y="890047"/>
            <a:ext cx="7543799" cy="1754326"/>
          </a:xfrm>
          <a:prstGeom prst="rect">
            <a:avLst/>
          </a:prstGeom>
          <a:noFill/>
        </p:spPr>
        <p:txBody>
          <a:bodyPr wrap="square" rtlCol="0">
            <a:spAutoFit/>
          </a:bodyPr>
          <a:lstStyle/>
          <a:p>
            <a:pPr algn="ctr"/>
            <a:r>
              <a:rPr lang="vi-VN" sz="5400">
                <a:solidFill>
                  <a:schemeClr val="accent1"/>
                </a:solidFill>
              </a:rPr>
              <a:t>Lập Trình Nhúng</a:t>
            </a:r>
          </a:p>
          <a:p>
            <a:pPr algn="ctr"/>
            <a:r>
              <a:rPr lang="vi-VN" sz="5400">
                <a:solidFill>
                  <a:schemeClr val="accent1"/>
                </a:solidFill>
              </a:rPr>
              <a:t>Nâng Cao</a:t>
            </a:r>
            <a:endParaRPr lang="en-US" sz="5400">
              <a:solidFill>
                <a:schemeClr val="accent1"/>
              </a:solidFill>
            </a:endParaRPr>
          </a:p>
        </p:txBody>
      </p:sp>
      <p:sp>
        <p:nvSpPr>
          <p:cNvPr id="7" name="TextBox 6">
            <a:extLst>
              <a:ext uri="{FF2B5EF4-FFF2-40B4-BE49-F238E27FC236}">
                <a16:creationId xmlns:a16="http://schemas.microsoft.com/office/drawing/2014/main" id="{D49A38D6-5103-30BE-7D07-5ABA8081A726}"/>
              </a:ext>
            </a:extLst>
          </p:cNvPr>
          <p:cNvSpPr txBox="1"/>
          <p:nvPr/>
        </p:nvSpPr>
        <p:spPr>
          <a:xfrm>
            <a:off x="1654140" y="3333493"/>
            <a:ext cx="6714698" cy="646331"/>
          </a:xfrm>
          <a:prstGeom prst="rect">
            <a:avLst/>
          </a:prstGeom>
          <a:noFill/>
        </p:spPr>
        <p:txBody>
          <a:bodyPr wrap="square" rtlCol="0">
            <a:spAutoFit/>
          </a:bodyPr>
          <a:lstStyle/>
          <a:p>
            <a:r>
              <a:rPr lang="vi-VN" sz="3600">
                <a:solidFill>
                  <a:schemeClr val="accent2"/>
                </a:solidFill>
              </a:rPr>
              <a:t>Robot Hút Bụi Thông Minh</a:t>
            </a:r>
            <a:endParaRPr lang="en-US" sz="3600">
              <a:solidFill>
                <a:schemeClr val="accent2"/>
              </a:solidFill>
            </a:endParaRPr>
          </a:p>
        </p:txBody>
      </p:sp>
      <p:sp>
        <p:nvSpPr>
          <p:cNvPr id="8" name="TextBox 7">
            <a:extLst>
              <a:ext uri="{FF2B5EF4-FFF2-40B4-BE49-F238E27FC236}">
                <a16:creationId xmlns:a16="http://schemas.microsoft.com/office/drawing/2014/main" id="{EA4BCA8F-50EC-1648-895D-C92B1FA3A08B}"/>
              </a:ext>
            </a:extLst>
          </p:cNvPr>
          <p:cNvSpPr txBox="1"/>
          <p:nvPr/>
        </p:nvSpPr>
        <p:spPr>
          <a:xfrm>
            <a:off x="1801084" y="4915524"/>
            <a:ext cx="5914808" cy="461665"/>
          </a:xfrm>
          <a:prstGeom prst="rect">
            <a:avLst/>
          </a:prstGeom>
          <a:noFill/>
        </p:spPr>
        <p:txBody>
          <a:bodyPr wrap="square" rtlCol="0">
            <a:spAutoFit/>
          </a:bodyPr>
          <a:lstStyle/>
          <a:p>
            <a:r>
              <a:rPr lang="vi-VN" sz="2400">
                <a:solidFill>
                  <a:schemeClr val="accent1"/>
                </a:solidFill>
              </a:rPr>
              <a:t>Cảm Ơn Các Bạn Đã Quan Tâm Theo Dõi</a:t>
            </a:r>
          </a:p>
        </p:txBody>
      </p:sp>
    </p:spTree>
    <p:extLst>
      <p:ext uri="{BB962C8B-B14F-4D97-AF65-F5344CB8AC3E}">
        <p14:creationId xmlns:p14="http://schemas.microsoft.com/office/powerpoint/2010/main" val="971050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742950" indent="-742950">
              <a:buClr>
                <a:schemeClr val="accent1"/>
              </a:buClr>
              <a:buFont typeface="+mj-lt"/>
              <a:buAutoNum type="arabicPeriod"/>
            </a:pPr>
            <a:r>
              <a:rPr lang="vi-VN">
                <a:solidFill>
                  <a:schemeClr val="accent1"/>
                </a:solidFill>
              </a:rPr>
              <a:t>Lí Thuyết Tổng Hợp </a:t>
            </a:r>
            <a:endParaRPr lang="en-US">
              <a:solidFill>
                <a:schemeClr val="accent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endParaRPr lang="en-US"/>
          </a:p>
        </p:txBody>
      </p:sp>
      <p:sp>
        <p:nvSpPr>
          <p:cNvPr id="6" name="Slide Number Placeholder 5"/>
          <p:cNvSpPr>
            <a:spLocks noGrp="1"/>
          </p:cNvSpPr>
          <p:nvPr>
            <p:ph type="sldNum" sz="quarter" idx="12"/>
          </p:nvPr>
        </p:nvSpPr>
        <p:spPr/>
        <p:txBody>
          <a:bodyPr/>
          <a:lstStyle/>
          <a:p>
            <a:fld id="{45B2E0E6-C586-4C28-BD6A-DB1A961C715E}" type="slidenum">
              <a:rPr lang="en-US" smtClean="0"/>
              <a:t>3</a:t>
            </a:fld>
            <a:endParaRPr lang="en-US"/>
          </a:p>
        </p:txBody>
      </p:sp>
      <p:pic>
        <p:nvPicPr>
          <p:cNvPr id="7" name="Content Placeholder 6">
            <a:extLst>
              <a:ext uri="{FF2B5EF4-FFF2-40B4-BE49-F238E27FC236}">
                <a16:creationId xmlns:a16="http://schemas.microsoft.com/office/drawing/2014/main" id="{87CC3000-8608-EE39-6080-D967B304A9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3937" y="882127"/>
            <a:ext cx="3617103" cy="5457028"/>
          </a:xfrm>
          <a:prstGeom prst="rect">
            <a:avLst/>
          </a:prstGeom>
        </p:spPr>
      </p:pic>
      <p:sp>
        <p:nvSpPr>
          <p:cNvPr id="8" name="TextBox 7">
            <a:extLst>
              <a:ext uri="{FF2B5EF4-FFF2-40B4-BE49-F238E27FC236}">
                <a16:creationId xmlns:a16="http://schemas.microsoft.com/office/drawing/2014/main" id="{D39BE227-8F8E-9F29-A138-7035349AD724}"/>
              </a:ext>
            </a:extLst>
          </p:cNvPr>
          <p:cNvSpPr txBox="1"/>
          <p:nvPr/>
        </p:nvSpPr>
        <p:spPr>
          <a:xfrm>
            <a:off x="822960" y="882127"/>
            <a:ext cx="3880977" cy="3046988"/>
          </a:xfrm>
          <a:prstGeom prst="rect">
            <a:avLst/>
          </a:prstGeom>
          <a:noFill/>
        </p:spPr>
        <p:txBody>
          <a:bodyPr wrap="square" rtlCol="0">
            <a:spAutoFit/>
          </a:bodyPr>
          <a:lstStyle/>
          <a:p>
            <a:r>
              <a:rPr lang="vi-VN" sz="2400">
                <a:effectLst/>
                <a:latin typeface="+mj-lt"/>
                <a:ea typeface="Calibri" panose="020F0502020204030204" pitchFamily="34" charset="0"/>
                <a:cs typeface="Times New Roman" panose="02020603050405020304" pitchFamily="18" charset="0"/>
              </a:rPr>
              <a:t>- </a:t>
            </a:r>
            <a:r>
              <a:rPr lang="en-US" sz="2400" err="1">
                <a:latin typeface="+mj-lt"/>
              </a:rPr>
              <a:t>Lập</a:t>
            </a:r>
            <a:r>
              <a:rPr lang="en-US" sz="2400">
                <a:latin typeface="+mj-lt"/>
              </a:rPr>
              <a:t> </a:t>
            </a:r>
            <a:r>
              <a:rPr lang="en-US" sz="2400" err="1">
                <a:latin typeface="+mj-lt"/>
              </a:rPr>
              <a:t>trình</a:t>
            </a:r>
            <a:r>
              <a:rPr lang="en-US" sz="2400">
                <a:latin typeface="+mj-lt"/>
              </a:rPr>
              <a:t> </a:t>
            </a:r>
            <a:r>
              <a:rPr lang="en-US" sz="2400" err="1">
                <a:latin typeface="+mj-lt"/>
              </a:rPr>
              <a:t>hệ</a:t>
            </a:r>
            <a:r>
              <a:rPr lang="en-US" sz="2400">
                <a:latin typeface="+mj-lt"/>
              </a:rPr>
              <a:t> </a:t>
            </a:r>
            <a:r>
              <a:rPr lang="en-US" sz="2400" err="1">
                <a:latin typeface="+mj-lt"/>
              </a:rPr>
              <a:t>thống</a:t>
            </a:r>
            <a:r>
              <a:rPr lang="en-US" sz="2400">
                <a:latin typeface="+mj-lt"/>
              </a:rPr>
              <a:t> </a:t>
            </a:r>
            <a:r>
              <a:rPr lang="en-US" sz="2400" err="1">
                <a:latin typeface="+mj-lt"/>
              </a:rPr>
              <a:t>nhúng</a:t>
            </a:r>
            <a:r>
              <a:rPr lang="en-US" sz="2400">
                <a:latin typeface="+mj-lt"/>
              </a:rPr>
              <a:t> </a:t>
            </a:r>
            <a:r>
              <a:rPr lang="en-US" sz="2400" err="1">
                <a:latin typeface="+mj-lt"/>
              </a:rPr>
              <a:t>chính</a:t>
            </a:r>
            <a:r>
              <a:rPr lang="en-US" sz="2400">
                <a:latin typeface="+mj-lt"/>
              </a:rPr>
              <a:t> </a:t>
            </a:r>
            <a:r>
              <a:rPr lang="en-US" sz="2400" err="1">
                <a:latin typeface="+mj-lt"/>
              </a:rPr>
              <a:t>là</a:t>
            </a:r>
            <a:r>
              <a:rPr lang="en-US" sz="2400">
                <a:latin typeface="+mj-lt"/>
              </a:rPr>
              <a:t> </a:t>
            </a:r>
            <a:r>
              <a:rPr lang="en-US" sz="2400" err="1">
                <a:latin typeface="+mj-lt"/>
              </a:rPr>
              <a:t>xây</a:t>
            </a:r>
            <a:r>
              <a:rPr lang="en-US" sz="2400">
                <a:latin typeface="+mj-lt"/>
              </a:rPr>
              <a:t> </a:t>
            </a:r>
            <a:r>
              <a:rPr lang="en-US" sz="2400" err="1">
                <a:latin typeface="+mj-lt"/>
              </a:rPr>
              <a:t>dựng</a:t>
            </a:r>
            <a:r>
              <a:rPr lang="en-US" sz="2400">
                <a:latin typeface="+mj-lt"/>
              </a:rPr>
              <a:t> </a:t>
            </a:r>
            <a:r>
              <a:rPr lang="en-US" sz="2400" err="1">
                <a:latin typeface="+mj-lt"/>
              </a:rPr>
              <a:t>các</a:t>
            </a:r>
            <a:r>
              <a:rPr lang="en-US" sz="2400">
                <a:latin typeface="+mj-lt"/>
              </a:rPr>
              <a:t> </a:t>
            </a:r>
            <a:r>
              <a:rPr lang="en-US" sz="2400" err="1">
                <a:latin typeface="+mj-lt"/>
              </a:rPr>
              <a:t>hệ</a:t>
            </a:r>
            <a:r>
              <a:rPr lang="en-US" sz="2400">
                <a:latin typeface="+mj-lt"/>
              </a:rPr>
              <a:t> </a:t>
            </a:r>
            <a:r>
              <a:rPr lang="en-US" sz="2400" err="1">
                <a:latin typeface="+mj-lt"/>
              </a:rPr>
              <a:t>thống</a:t>
            </a:r>
            <a:r>
              <a:rPr lang="en-US" sz="2400">
                <a:latin typeface="+mj-lt"/>
              </a:rPr>
              <a:t> </a:t>
            </a:r>
            <a:r>
              <a:rPr lang="en-US" sz="2400" err="1">
                <a:latin typeface="+mj-lt"/>
              </a:rPr>
              <a:t>phần</a:t>
            </a:r>
            <a:r>
              <a:rPr lang="en-US" sz="2400">
                <a:latin typeface="+mj-lt"/>
              </a:rPr>
              <a:t> </a:t>
            </a:r>
            <a:r>
              <a:rPr lang="en-US" sz="2400" err="1">
                <a:latin typeface="+mj-lt"/>
              </a:rPr>
              <a:t>mềm</a:t>
            </a:r>
            <a:r>
              <a:rPr lang="en-US" sz="2400">
                <a:latin typeface="+mj-lt"/>
              </a:rPr>
              <a:t> </a:t>
            </a:r>
            <a:r>
              <a:rPr lang="en-US" sz="2400" err="1">
                <a:latin typeface="+mj-lt"/>
              </a:rPr>
              <a:t>để</a:t>
            </a:r>
            <a:r>
              <a:rPr lang="en-US" sz="2400">
                <a:latin typeface="+mj-lt"/>
              </a:rPr>
              <a:t> </a:t>
            </a:r>
            <a:r>
              <a:rPr lang="en-US" sz="2400" err="1">
                <a:latin typeface="+mj-lt"/>
              </a:rPr>
              <a:t>thực</a:t>
            </a:r>
            <a:r>
              <a:rPr lang="en-US" sz="2400">
                <a:latin typeface="+mj-lt"/>
              </a:rPr>
              <a:t> </a:t>
            </a:r>
            <a:r>
              <a:rPr lang="en-US" sz="2400" err="1">
                <a:latin typeface="+mj-lt"/>
              </a:rPr>
              <a:t>hiện</a:t>
            </a:r>
            <a:r>
              <a:rPr lang="en-US" sz="2400">
                <a:latin typeface="+mj-lt"/>
              </a:rPr>
              <a:t> </a:t>
            </a:r>
            <a:r>
              <a:rPr lang="en-US" sz="2400" err="1">
                <a:latin typeface="+mj-lt"/>
              </a:rPr>
              <a:t>kết</a:t>
            </a:r>
            <a:r>
              <a:rPr lang="en-US" sz="2400">
                <a:latin typeface="+mj-lt"/>
              </a:rPr>
              <a:t> </a:t>
            </a:r>
            <a:r>
              <a:rPr lang="en-US" sz="2400" err="1">
                <a:latin typeface="+mj-lt"/>
              </a:rPr>
              <a:t>nối</a:t>
            </a:r>
            <a:r>
              <a:rPr lang="en-US" sz="2400">
                <a:latin typeface="+mj-lt"/>
              </a:rPr>
              <a:t> </a:t>
            </a:r>
            <a:r>
              <a:rPr lang="en-US" sz="2400" err="1">
                <a:latin typeface="+mj-lt"/>
              </a:rPr>
              <a:t>và</a:t>
            </a:r>
            <a:r>
              <a:rPr lang="en-US" sz="2400">
                <a:latin typeface="+mj-lt"/>
              </a:rPr>
              <a:t> </a:t>
            </a:r>
            <a:r>
              <a:rPr lang="en-US" sz="2400" err="1">
                <a:latin typeface="+mj-lt"/>
              </a:rPr>
              <a:t>điều</a:t>
            </a:r>
            <a:r>
              <a:rPr lang="en-US" sz="2400">
                <a:latin typeface="+mj-lt"/>
              </a:rPr>
              <a:t> </a:t>
            </a:r>
            <a:r>
              <a:rPr lang="en-US" sz="2400" err="1">
                <a:latin typeface="+mj-lt"/>
              </a:rPr>
              <a:t>khiển</a:t>
            </a:r>
            <a:r>
              <a:rPr lang="en-US" sz="2400">
                <a:latin typeface="+mj-lt"/>
              </a:rPr>
              <a:t> </a:t>
            </a:r>
            <a:r>
              <a:rPr lang="en-US" sz="2400" err="1">
                <a:latin typeface="+mj-lt"/>
              </a:rPr>
              <a:t>các</a:t>
            </a:r>
            <a:r>
              <a:rPr lang="en-US" sz="2400">
                <a:latin typeface="+mj-lt"/>
              </a:rPr>
              <a:t> </a:t>
            </a:r>
            <a:r>
              <a:rPr lang="en-US" sz="2400" err="1">
                <a:latin typeface="+mj-lt"/>
              </a:rPr>
              <a:t>thành</a:t>
            </a:r>
            <a:r>
              <a:rPr lang="en-US" sz="2400">
                <a:latin typeface="+mj-lt"/>
              </a:rPr>
              <a:t> </a:t>
            </a:r>
            <a:r>
              <a:rPr lang="en-US" sz="2400" err="1">
                <a:latin typeface="+mj-lt"/>
              </a:rPr>
              <a:t>phần</a:t>
            </a:r>
            <a:r>
              <a:rPr lang="en-US" sz="2400">
                <a:latin typeface="+mj-lt"/>
              </a:rPr>
              <a:t> </a:t>
            </a:r>
            <a:r>
              <a:rPr lang="en-US" sz="2400" err="1">
                <a:latin typeface="+mj-lt"/>
              </a:rPr>
              <a:t>trong</a:t>
            </a:r>
            <a:r>
              <a:rPr lang="en-US" sz="2400">
                <a:latin typeface="+mj-lt"/>
              </a:rPr>
              <a:t> </a:t>
            </a:r>
            <a:r>
              <a:rPr lang="en-US" sz="2400" err="1">
                <a:latin typeface="+mj-lt"/>
              </a:rPr>
              <a:t>các</a:t>
            </a:r>
            <a:r>
              <a:rPr lang="en-US" sz="2400">
                <a:latin typeface="+mj-lt"/>
              </a:rPr>
              <a:t> </a:t>
            </a:r>
            <a:r>
              <a:rPr lang="en-US" sz="2400" err="1">
                <a:latin typeface="+mj-lt"/>
              </a:rPr>
              <a:t>hệ</a:t>
            </a:r>
            <a:r>
              <a:rPr lang="en-US" sz="2400">
                <a:latin typeface="+mj-lt"/>
              </a:rPr>
              <a:t> </a:t>
            </a:r>
            <a:r>
              <a:rPr lang="en-US" sz="2400" err="1">
                <a:latin typeface="+mj-lt"/>
              </a:rPr>
              <a:t>thống</a:t>
            </a:r>
            <a:r>
              <a:rPr lang="en-US" sz="2400">
                <a:latin typeface="+mj-lt"/>
              </a:rPr>
              <a:t> </a:t>
            </a:r>
            <a:r>
              <a:rPr lang="en-US" sz="2400" err="1">
                <a:latin typeface="+mj-lt"/>
              </a:rPr>
              <a:t>nhúng</a:t>
            </a:r>
            <a:r>
              <a:rPr lang="en-US" sz="2400">
                <a:latin typeface="+mj-lt"/>
              </a:rPr>
              <a:t> </a:t>
            </a:r>
            <a:r>
              <a:rPr lang="en-US" sz="2400" err="1">
                <a:latin typeface="+mj-lt"/>
              </a:rPr>
              <a:t>thực</a:t>
            </a:r>
            <a:r>
              <a:rPr lang="en-US" sz="2400">
                <a:latin typeface="+mj-lt"/>
              </a:rPr>
              <a:t> </a:t>
            </a:r>
            <a:r>
              <a:rPr lang="en-US" sz="2400" err="1">
                <a:latin typeface="+mj-lt"/>
              </a:rPr>
              <a:t>hiện</a:t>
            </a:r>
            <a:r>
              <a:rPr lang="en-US" sz="2400">
                <a:latin typeface="+mj-lt"/>
              </a:rPr>
              <a:t> </a:t>
            </a:r>
            <a:r>
              <a:rPr lang="en-US" sz="2400" err="1">
                <a:latin typeface="+mj-lt"/>
              </a:rPr>
              <a:t>các</a:t>
            </a:r>
            <a:r>
              <a:rPr lang="en-US" sz="2400">
                <a:latin typeface="+mj-lt"/>
              </a:rPr>
              <a:t> </a:t>
            </a:r>
            <a:r>
              <a:rPr lang="en-US" sz="2400" err="1">
                <a:latin typeface="+mj-lt"/>
              </a:rPr>
              <a:t>chức</a:t>
            </a:r>
            <a:r>
              <a:rPr lang="en-US" sz="2400">
                <a:latin typeface="+mj-lt"/>
              </a:rPr>
              <a:t> </a:t>
            </a:r>
            <a:r>
              <a:rPr lang="en-US" sz="2400" err="1">
                <a:latin typeface="+mj-lt"/>
              </a:rPr>
              <a:t>năng</a:t>
            </a:r>
            <a:r>
              <a:rPr lang="en-US" sz="2400">
                <a:latin typeface="+mj-lt"/>
              </a:rPr>
              <a:t> </a:t>
            </a:r>
            <a:r>
              <a:rPr lang="en-US" sz="2400" err="1">
                <a:latin typeface="+mj-lt"/>
              </a:rPr>
              <a:t>chuyên</a:t>
            </a:r>
            <a:r>
              <a:rPr lang="en-US" sz="2400">
                <a:latin typeface="+mj-lt"/>
              </a:rPr>
              <a:t> </a:t>
            </a:r>
            <a:r>
              <a:rPr lang="en-US" sz="2400" err="1">
                <a:latin typeface="+mj-lt"/>
              </a:rPr>
              <a:t>trách</a:t>
            </a:r>
            <a:r>
              <a:rPr lang="en-US" sz="2400">
                <a:latin typeface="+mj-lt"/>
              </a:rPr>
              <a:t> </a:t>
            </a:r>
            <a:r>
              <a:rPr lang="en-US" sz="2400" err="1">
                <a:latin typeface="+mj-lt"/>
              </a:rPr>
              <a:t>hoặc</a:t>
            </a:r>
            <a:r>
              <a:rPr lang="en-US" sz="2400">
                <a:latin typeface="+mj-lt"/>
              </a:rPr>
              <a:t> </a:t>
            </a:r>
            <a:r>
              <a:rPr lang="en-US" sz="2400" err="1">
                <a:latin typeface="+mj-lt"/>
              </a:rPr>
              <a:t>riêng</a:t>
            </a:r>
            <a:r>
              <a:rPr lang="en-US" sz="2400">
                <a:latin typeface="+mj-lt"/>
              </a:rPr>
              <a:t> </a:t>
            </a:r>
            <a:r>
              <a:rPr lang="en-US" sz="2400" err="1">
                <a:latin typeface="+mj-lt"/>
              </a:rPr>
              <a:t>biệt</a:t>
            </a:r>
            <a:r>
              <a:rPr lang="en-US" sz="2400">
                <a:latin typeface="+mj-lt"/>
              </a:rPr>
              <a:t> </a:t>
            </a:r>
            <a:r>
              <a:rPr lang="en-US" sz="2400" err="1">
                <a:latin typeface="+mj-lt"/>
              </a:rPr>
              <a:t>nào</a:t>
            </a:r>
            <a:r>
              <a:rPr lang="en-US" sz="2400">
                <a:latin typeface="+mj-lt"/>
              </a:rPr>
              <a:t> </a:t>
            </a:r>
            <a:r>
              <a:rPr lang="vi-VN" sz="2400">
                <a:latin typeface="+mj-lt"/>
              </a:rPr>
              <a:t>đó.</a:t>
            </a:r>
            <a:endParaRPr lang="en-US" sz="2400">
              <a:latin typeface="+mj-lt"/>
            </a:endParaRPr>
          </a:p>
        </p:txBody>
      </p:sp>
    </p:spTree>
    <p:extLst>
      <p:ext uri="{BB962C8B-B14F-4D97-AF65-F5344CB8AC3E}">
        <p14:creationId xmlns:p14="http://schemas.microsoft.com/office/powerpoint/2010/main" val="4058419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endParaRPr lang="en-US"/>
          </a:p>
        </p:txBody>
      </p:sp>
      <p:sp>
        <p:nvSpPr>
          <p:cNvPr id="6" name="Slide Number Placeholder 5"/>
          <p:cNvSpPr>
            <a:spLocks noGrp="1"/>
          </p:cNvSpPr>
          <p:nvPr>
            <p:ph type="sldNum" sz="quarter" idx="12"/>
          </p:nvPr>
        </p:nvSpPr>
        <p:spPr/>
        <p:txBody>
          <a:bodyPr/>
          <a:lstStyle/>
          <a:p>
            <a:fld id="{45B2E0E6-C586-4C28-BD6A-DB1A961C715E}" type="slidenum">
              <a:rPr lang="en-US" smtClean="0"/>
              <a:t>4</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marL="742950" indent="-742950">
              <a:buClr>
                <a:schemeClr val="accent1"/>
              </a:buClr>
              <a:buFont typeface="+mj-lt"/>
              <a:buAutoNum type="arabicPeriod"/>
            </a:pPr>
            <a:r>
              <a:rPr lang="vi-VN">
                <a:solidFill>
                  <a:schemeClr val="accent1"/>
                </a:solidFill>
              </a:rPr>
              <a:t>Lí Thuyết Tổng Hợp </a:t>
            </a:r>
            <a:endParaRPr lang="en-US">
              <a:solidFill>
                <a:schemeClr val="accent1"/>
              </a:solidFill>
            </a:endParaRPr>
          </a:p>
        </p:txBody>
      </p:sp>
      <p:sp>
        <p:nvSpPr>
          <p:cNvPr id="10" name="TextBox 9">
            <a:extLst>
              <a:ext uri="{FF2B5EF4-FFF2-40B4-BE49-F238E27FC236}">
                <a16:creationId xmlns:a16="http://schemas.microsoft.com/office/drawing/2014/main" id="{68242342-8AF1-7831-32BE-9A8234199E37}"/>
              </a:ext>
            </a:extLst>
          </p:cNvPr>
          <p:cNvSpPr txBox="1"/>
          <p:nvPr/>
        </p:nvSpPr>
        <p:spPr>
          <a:xfrm>
            <a:off x="800099" y="1017142"/>
            <a:ext cx="7543801" cy="4154984"/>
          </a:xfrm>
          <a:prstGeom prst="rect">
            <a:avLst/>
          </a:prstGeom>
          <a:noFill/>
        </p:spPr>
        <p:txBody>
          <a:bodyPr wrap="square" rtlCol="0">
            <a:spAutoFit/>
          </a:bodyPr>
          <a:lstStyle/>
          <a:p>
            <a:pPr marL="0" indent="0">
              <a:buNone/>
            </a:pPr>
            <a:r>
              <a:rPr lang="vi-VN" sz="2400"/>
              <a:t>- Hệ thống nhúng có khả năng tự hành và thực hiện các thiết kế thích hợp vào một hệ thống lớn hơn, thực hiện được mọi chức năng chuyên biệt.</a:t>
            </a:r>
          </a:p>
          <a:p>
            <a:pPr marL="0" indent="0">
              <a:buNone/>
            </a:pPr>
            <a:r>
              <a:rPr lang="vi-VN" sz="2400"/>
              <a:t>- Hệ thống nhúng không phải là khối riêng biệt mà sẽ bao gồm các thiết bị phần cứng và phần mềm.</a:t>
            </a:r>
          </a:p>
          <a:p>
            <a:pPr marL="0" indent="0">
              <a:buNone/>
            </a:pPr>
            <a:r>
              <a:rPr lang="vi-VN" sz="2400"/>
              <a:t>- Hệ thống nhúng đòi hỏi có sự ràng buộc về tính hoạt động của thời gian thực để đảm bảo độ an toàn cũng như tính ứng dụng. </a:t>
            </a:r>
          </a:p>
          <a:p>
            <a:pPr marL="0" indent="0">
              <a:buNone/>
            </a:pPr>
            <a:r>
              <a:rPr lang="vi-VN" sz="2400"/>
              <a:t>- Hệ thống nhúng thường được sản xuất với số lượng lớn khi lập trình sẽ ưu tiên tối ưu hóa để giảm kích thước và chi phí sản xuất.</a:t>
            </a:r>
            <a:endParaRPr lang="vi-VN" sz="2400" dirty="0"/>
          </a:p>
        </p:txBody>
      </p:sp>
    </p:spTree>
    <p:extLst>
      <p:ext uri="{BB962C8B-B14F-4D97-AF65-F5344CB8AC3E}">
        <p14:creationId xmlns:p14="http://schemas.microsoft.com/office/powerpoint/2010/main" val="3676498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a:p>
          <a:p>
            <a:pPr marL="0" indent="0">
              <a:buNone/>
            </a:pPr>
            <a:endParaRPr lang="en-US"/>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endParaRPr lang="en-US"/>
          </a:p>
        </p:txBody>
      </p:sp>
      <p:sp>
        <p:nvSpPr>
          <p:cNvPr id="6" name="Slide Number Placeholder 5"/>
          <p:cNvSpPr>
            <a:spLocks noGrp="1"/>
          </p:cNvSpPr>
          <p:nvPr>
            <p:ph type="sldNum" sz="quarter" idx="12"/>
          </p:nvPr>
        </p:nvSpPr>
        <p:spPr/>
        <p:txBody>
          <a:bodyPr/>
          <a:lstStyle/>
          <a:p>
            <a:fld id="{45B2E0E6-C586-4C28-BD6A-DB1A961C715E}" type="slidenum">
              <a:rPr lang="en-US" smtClean="0"/>
              <a:t>5</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marL="742950" indent="-742950">
              <a:buClr>
                <a:schemeClr val="accent1"/>
              </a:buClr>
              <a:buFont typeface="+mj-lt"/>
              <a:buAutoNum type="arabicPeriod"/>
            </a:pPr>
            <a:r>
              <a:rPr lang="vi-VN">
                <a:solidFill>
                  <a:schemeClr val="accent1"/>
                </a:solidFill>
              </a:rPr>
              <a:t>Lí Thuyết Tổng Hợp </a:t>
            </a:r>
            <a:endParaRPr lang="en-US">
              <a:solidFill>
                <a:schemeClr val="accent1"/>
              </a:solidFill>
            </a:endParaRPr>
          </a:p>
        </p:txBody>
      </p:sp>
      <p:sp>
        <p:nvSpPr>
          <p:cNvPr id="2" name="TextBox 1">
            <a:extLst>
              <a:ext uri="{FF2B5EF4-FFF2-40B4-BE49-F238E27FC236}">
                <a16:creationId xmlns:a16="http://schemas.microsoft.com/office/drawing/2014/main" id="{27AD7966-5CEE-9486-2524-741FB259C7B4}"/>
              </a:ext>
            </a:extLst>
          </p:cNvPr>
          <p:cNvSpPr txBox="1"/>
          <p:nvPr/>
        </p:nvSpPr>
        <p:spPr>
          <a:xfrm>
            <a:off x="822959" y="941113"/>
            <a:ext cx="4519603" cy="4893647"/>
          </a:xfrm>
          <a:prstGeom prst="rect">
            <a:avLst/>
          </a:prstGeom>
          <a:noFill/>
        </p:spPr>
        <p:txBody>
          <a:bodyPr wrap="square" rtlCol="0">
            <a:spAutoFit/>
          </a:bodyPr>
          <a:lstStyle/>
          <a:p>
            <a:pPr marL="0" indent="0">
              <a:buNone/>
            </a:pPr>
            <a:r>
              <a:rPr lang="vi-VN" sz="2400">
                <a:latin typeface="+mj-lt"/>
              </a:rPr>
              <a:t>- Arduino IDE là một phần mềm với một mã nguồn mở, được sử dụng chủ yếu để viết và biên dịch mã vào module Arduino. Nó bao gồm phần cứng và phần mềm.    </a:t>
            </a:r>
          </a:p>
          <a:p>
            <a:pPr marL="0" indent="0">
              <a:buNone/>
            </a:pPr>
            <a:r>
              <a:rPr lang="vi-VN" sz="2400">
                <a:latin typeface="+mj-lt"/>
              </a:rPr>
              <a:t>Phần cứng chứa đến 300,000 board </a:t>
            </a:r>
          </a:p>
          <a:p>
            <a:pPr marL="0" indent="0">
              <a:buNone/>
            </a:pPr>
            <a:r>
              <a:rPr lang="vi-VN" sz="2400">
                <a:latin typeface="+mj-lt"/>
              </a:rPr>
              <a:t>mạch được thiết kế sẵn với các cảm </a:t>
            </a:r>
          </a:p>
          <a:p>
            <a:pPr marL="0" indent="0">
              <a:buNone/>
            </a:pPr>
            <a:r>
              <a:rPr lang="vi-VN" sz="2400">
                <a:latin typeface="+mj-lt"/>
              </a:rPr>
              <a:t>biến, linh kiện. Phần mềm giúp bạn </a:t>
            </a:r>
          </a:p>
          <a:p>
            <a:pPr marL="0" indent="0">
              <a:buNone/>
            </a:pPr>
            <a:r>
              <a:rPr lang="vi-VN" sz="2400">
                <a:latin typeface="+mj-lt"/>
              </a:rPr>
              <a:t>có thể sử dụng các cảm biến, linh </a:t>
            </a:r>
          </a:p>
          <a:p>
            <a:pPr marL="0" indent="0">
              <a:buNone/>
            </a:pPr>
            <a:r>
              <a:rPr lang="vi-VN" sz="2400">
                <a:latin typeface="+mj-lt"/>
              </a:rPr>
              <a:t>kiện ấy của Arduino một cách linh </a:t>
            </a:r>
          </a:p>
          <a:p>
            <a:pPr marL="0" indent="0">
              <a:buNone/>
            </a:pPr>
            <a:r>
              <a:rPr lang="vi-VN" sz="2400">
                <a:latin typeface="+mj-lt"/>
              </a:rPr>
              <a:t>hoạt phù hợp với mục đích sử dụng.</a:t>
            </a:r>
            <a:endParaRPr lang="en-US" sz="2400" dirty="0">
              <a:latin typeface="+mj-lt"/>
            </a:endParaRPr>
          </a:p>
        </p:txBody>
      </p:sp>
      <p:pic>
        <p:nvPicPr>
          <p:cNvPr id="7" name="Picture 6">
            <a:extLst>
              <a:ext uri="{FF2B5EF4-FFF2-40B4-BE49-F238E27FC236}">
                <a16:creationId xmlns:a16="http://schemas.microsoft.com/office/drawing/2014/main" id="{9FB5DFEF-9381-CC1F-6B89-43CB1DCD1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562" y="1023240"/>
            <a:ext cx="2978479" cy="4811520"/>
          </a:xfrm>
          <a:prstGeom prst="rect">
            <a:avLst/>
          </a:prstGeom>
        </p:spPr>
      </p:pic>
    </p:spTree>
    <p:extLst>
      <p:ext uri="{BB962C8B-B14F-4D97-AF65-F5344CB8AC3E}">
        <p14:creationId xmlns:p14="http://schemas.microsoft.com/office/powerpoint/2010/main" val="687312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a:p>
          <a:p>
            <a:pPr marL="0" indent="0">
              <a:buNone/>
            </a:pPr>
            <a:endParaRPr lang="en-US"/>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p>
        </p:txBody>
      </p:sp>
      <p:sp>
        <p:nvSpPr>
          <p:cNvPr id="6" name="Slide Number Placeholder 5"/>
          <p:cNvSpPr>
            <a:spLocks noGrp="1"/>
          </p:cNvSpPr>
          <p:nvPr>
            <p:ph type="sldNum" sz="quarter" idx="12"/>
          </p:nvPr>
        </p:nvSpPr>
        <p:spPr/>
        <p:txBody>
          <a:bodyPr/>
          <a:lstStyle/>
          <a:p>
            <a:fld id="{45B2E0E6-C586-4C28-BD6A-DB1A961C715E}" type="slidenum">
              <a:rPr lang="en-US" smtClean="0"/>
              <a:t>6</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marL="742950" indent="-742950">
              <a:buClr>
                <a:schemeClr val="accent1"/>
              </a:buClr>
              <a:buFont typeface="+mj-lt"/>
              <a:buAutoNum type="arabicPeriod"/>
            </a:pPr>
            <a:r>
              <a:rPr lang="vi-VN">
                <a:solidFill>
                  <a:schemeClr val="accent1"/>
                </a:solidFill>
              </a:rPr>
              <a:t>Lí Thuyết Tổng Hợp </a:t>
            </a:r>
            <a:endParaRPr lang="en-US">
              <a:solidFill>
                <a:schemeClr val="accent1"/>
              </a:solidFill>
            </a:endParaRPr>
          </a:p>
        </p:txBody>
      </p:sp>
      <p:sp>
        <p:nvSpPr>
          <p:cNvPr id="2" name="TextBox 1">
            <a:extLst>
              <a:ext uri="{FF2B5EF4-FFF2-40B4-BE49-F238E27FC236}">
                <a16:creationId xmlns:a16="http://schemas.microsoft.com/office/drawing/2014/main" id="{27AD7966-5CEE-9486-2524-741FB259C7B4}"/>
              </a:ext>
            </a:extLst>
          </p:cNvPr>
          <p:cNvSpPr txBox="1"/>
          <p:nvPr/>
        </p:nvSpPr>
        <p:spPr>
          <a:xfrm>
            <a:off x="822959" y="941113"/>
            <a:ext cx="7498082" cy="2677656"/>
          </a:xfrm>
          <a:prstGeom prst="rect">
            <a:avLst/>
          </a:prstGeom>
          <a:noFill/>
        </p:spPr>
        <p:txBody>
          <a:bodyPr wrap="square" rtlCol="0">
            <a:spAutoFit/>
          </a:bodyPr>
          <a:lstStyle/>
          <a:p>
            <a:pPr marL="0" indent="0">
              <a:buNone/>
            </a:pPr>
            <a:r>
              <a:rPr lang="vi-VN" sz="2400">
                <a:latin typeface="+mj-lt"/>
              </a:rPr>
              <a:t>- Proteus là phần mềm mô phỏng mạch điện tử của Lancenter Electronics, mô phỏng cho hầu hết </a:t>
            </a:r>
          </a:p>
          <a:p>
            <a:pPr marL="0" indent="0">
              <a:buNone/>
            </a:pPr>
            <a:r>
              <a:rPr lang="vi-VN" sz="2400">
                <a:latin typeface="+mj-lt"/>
              </a:rPr>
              <a:t>các linh kiện điện tử thông dụng, đặc biệt hỗ trợ cho cả các MCU như PIC, 8051, AVR, Motorola.</a:t>
            </a:r>
          </a:p>
          <a:p>
            <a:pPr marL="0" indent="0">
              <a:buNone/>
            </a:pPr>
            <a:r>
              <a:rPr lang="vi-VN" sz="2400">
                <a:latin typeface="+mj-lt"/>
              </a:rPr>
              <a:t>- Phần mềm bao gồm 2 chương trình:</a:t>
            </a:r>
          </a:p>
          <a:p>
            <a:pPr marL="0" indent="0">
              <a:buNone/>
            </a:pPr>
            <a:r>
              <a:rPr lang="vi-VN" sz="2400">
                <a:latin typeface="+mj-lt"/>
              </a:rPr>
              <a:t>ISIS cho phép mô phỏng mạch và ARES dùng để vẽ mạch in.</a:t>
            </a:r>
            <a:endParaRPr lang="vi-VN" sz="2400" dirty="0">
              <a:latin typeface="+mj-lt"/>
            </a:endParaRPr>
          </a:p>
        </p:txBody>
      </p:sp>
      <p:pic>
        <p:nvPicPr>
          <p:cNvPr id="8" name="Picture 7">
            <a:extLst>
              <a:ext uri="{FF2B5EF4-FFF2-40B4-BE49-F238E27FC236}">
                <a16:creationId xmlns:a16="http://schemas.microsoft.com/office/drawing/2014/main" id="{29C590A1-74F1-8D24-86A5-9ABACC313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3846493"/>
            <a:ext cx="7498082" cy="2339154"/>
          </a:xfrm>
          <a:prstGeom prst="rect">
            <a:avLst/>
          </a:prstGeom>
        </p:spPr>
      </p:pic>
    </p:spTree>
    <p:extLst>
      <p:ext uri="{BB962C8B-B14F-4D97-AF65-F5344CB8AC3E}">
        <p14:creationId xmlns:p14="http://schemas.microsoft.com/office/powerpoint/2010/main" val="3188090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a:p>
          <a:p>
            <a:pPr marL="0" indent="0">
              <a:buNone/>
            </a:pPr>
            <a:endParaRPr lang="en-US"/>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endParaRPr lang="en-US"/>
          </a:p>
        </p:txBody>
      </p:sp>
      <p:sp>
        <p:nvSpPr>
          <p:cNvPr id="6" name="Slide Number Placeholder 5"/>
          <p:cNvSpPr>
            <a:spLocks noGrp="1"/>
          </p:cNvSpPr>
          <p:nvPr>
            <p:ph type="sldNum" sz="quarter" idx="12"/>
          </p:nvPr>
        </p:nvSpPr>
        <p:spPr/>
        <p:txBody>
          <a:bodyPr/>
          <a:lstStyle/>
          <a:p>
            <a:fld id="{45B2E0E6-C586-4C28-BD6A-DB1A961C715E}" type="slidenum">
              <a:rPr lang="en-US" smtClean="0"/>
              <a:t>7</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marL="742950" indent="-742950">
              <a:buClr>
                <a:schemeClr val="accent1"/>
              </a:buClr>
              <a:buFont typeface="+mj-lt"/>
              <a:buAutoNum type="arabicPeriod"/>
            </a:pPr>
            <a:r>
              <a:rPr lang="vi-VN">
                <a:solidFill>
                  <a:schemeClr val="accent1"/>
                </a:solidFill>
              </a:rPr>
              <a:t>Lí Thuyết Tổng Hợp </a:t>
            </a:r>
            <a:endParaRPr lang="en-US">
              <a:solidFill>
                <a:schemeClr val="accent1"/>
              </a:solidFill>
            </a:endParaRPr>
          </a:p>
        </p:txBody>
      </p:sp>
      <p:sp>
        <p:nvSpPr>
          <p:cNvPr id="2" name="TextBox 1">
            <a:extLst>
              <a:ext uri="{FF2B5EF4-FFF2-40B4-BE49-F238E27FC236}">
                <a16:creationId xmlns:a16="http://schemas.microsoft.com/office/drawing/2014/main" id="{27AD7966-5CEE-9486-2524-741FB259C7B4}"/>
              </a:ext>
            </a:extLst>
          </p:cNvPr>
          <p:cNvSpPr txBox="1"/>
          <p:nvPr/>
        </p:nvSpPr>
        <p:spPr>
          <a:xfrm>
            <a:off x="822959" y="941113"/>
            <a:ext cx="7543801" cy="1938992"/>
          </a:xfrm>
          <a:prstGeom prst="rect">
            <a:avLst/>
          </a:prstGeom>
          <a:noFill/>
        </p:spPr>
        <p:txBody>
          <a:bodyPr wrap="square" rtlCol="0">
            <a:spAutoFit/>
          </a:bodyPr>
          <a:lstStyle/>
          <a:p>
            <a:pPr marL="0" indent="0">
              <a:buNone/>
            </a:pPr>
            <a:r>
              <a:rPr lang="vi-VN" sz="2400">
                <a:latin typeface="+mj-lt"/>
              </a:rPr>
              <a:t>- App Inventor là một ứng dụng web mã nguồn mở được cung cấp bởi Google từ tháng 7 năm 2010. Sau này, App Inventor được quản lý bởi Viện Công nghệ Massachusetts hay còn gọi là MIT. Đó cũng là lý do tại sao nó hay được gọi là MIT App Inventor. </a:t>
            </a:r>
            <a:endParaRPr lang="en-US" sz="2400" dirty="0">
              <a:latin typeface="+mj-lt"/>
            </a:endParaRPr>
          </a:p>
        </p:txBody>
      </p:sp>
      <p:pic>
        <p:nvPicPr>
          <p:cNvPr id="8" name="Picture 7">
            <a:extLst>
              <a:ext uri="{FF2B5EF4-FFF2-40B4-BE49-F238E27FC236}">
                <a16:creationId xmlns:a16="http://schemas.microsoft.com/office/drawing/2014/main" id="{CCE0BF64-73B5-1EDF-3EF1-118B85F11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518" y="3154244"/>
            <a:ext cx="4966447" cy="2856135"/>
          </a:xfrm>
          <a:prstGeom prst="rect">
            <a:avLst/>
          </a:prstGeom>
        </p:spPr>
      </p:pic>
    </p:spTree>
    <p:extLst>
      <p:ext uri="{BB962C8B-B14F-4D97-AF65-F5344CB8AC3E}">
        <p14:creationId xmlns:p14="http://schemas.microsoft.com/office/powerpoint/2010/main" val="3766922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a:p>
          <a:p>
            <a:pPr marL="0" indent="0">
              <a:buNone/>
            </a:pPr>
            <a:endParaRPr lang="en-US"/>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endParaRPr lang="en-US"/>
          </a:p>
        </p:txBody>
      </p:sp>
      <p:sp>
        <p:nvSpPr>
          <p:cNvPr id="6" name="Slide Number Placeholder 5"/>
          <p:cNvSpPr>
            <a:spLocks noGrp="1"/>
          </p:cNvSpPr>
          <p:nvPr>
            <p:ph type="sldNum" sz="quarter" idx="12"/>
          </p:nvPr>
        </p:nvSpPr>
        <p:spPr/>
        <p:txBody>
          <a:bodyPr/>
          <a:lstStyle/>
          <a:p>
            <a:fld id="{45B2E0E6-C586-4C28-BD6A-DB1A961C715E}" type="slidenum">
              <a:rPr lang="en-US" smtClean="0"/>
              <a:t>8</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marL="742950" indent="-742950">
              <a:buClr>
                <a:schemeClr val="accent1"/>
              </a:buClr>
              <a:buFont typeface="+mj-lt"/>
              <a:buAutoNum type="arabicPeriod"/>
            </a:pPr>
            <a:r>
              <a:rPr lang="vi-VN">
                <a:solidFill>
                  <a:schemeClr val="accent1"/>
                </a:solidFill>
              </a:rPr>
              <a:t>Lí Thuyết Tổng Hợp </a:t>
            </a:r>
            <a:endParaRPr lang="en-US">
              <a:solidFill>
                <a:schemeClr val="accent1"/>
              </a:solidFill>
            </a:endParaRPr>
          </a:p>
        </p:txBody>
      </p:sp>
      <p:sp>
        <p:nvSpPr>
          <p:cNvPr id="2" name="TextBox 1">
            <a:extLst>
              <a:ext uri="{FF2B5EF4-FFF2-40B4-BE49-F238E27FC236}">
                <a16:creationId xmlns:a16="http://schemas.microsoft.com/office/drawing/2014/main" id="{27AD7966-5CEE-9486-2524-741FB259C7B4}"/>
              </a:ext>
            </a:extLst>
          </p:cNvPr>
          <p:cNvSpPr txBox="1"/>
          <p:nvPr/>
        </p:nvSpPr>
        <p:spPr>
          <a:xfrm>
            <a:off x="822960" y="941113"/>
            <a:ext cx="4334668" cy="4524315"/>
          </a:xfrm>
          <a:prstGeom prst="rect">
            <a:avLst/>
          </a:prstGeom>
          <a:noFill/>
        </p:spPr>
        <p:txBody>
          <a:bodyPr wrap="square" rtlCol="0">
            <a:spAutoFit/>
          </a:bodyPr>
          <a:lstStyle/>
          <a:p>
            <a:pPr marL="342900" indent="-342900">
              <a:buFontTx/>
              <a:buChar char="-"/>
            </a:pPr>
            <a:r>
              <a:rPr lang="vi-VN" sz="2400">
                <a:latin typeface="+mj-lt"/>
              </a:rPr>
              <a:t>Tinkercad là phần mềm online mã nguồn mở. Tinkercad có đầy đủ các cảm biến cần thiết để bắt đầu học và thiết kế các thiết bị nhúng.</a:t>
            </a:r>
          </a:p>
          <a:p>
            <a:pPr marL="342900" indent="-342900">
              <a:buFontTx/>
              <a:buChar char="-"/>
            </a:pPr>
            <a:r>
              <a:rPr lang="vi-VN" sz="2400">
                <a:latin typeface="+mj-lt"/>
              </a:rPr>
              <a:t>Tinkercad còn hỗ trợ thêm nhiều loại vẽ khác ngoài vẽ mạch mô phỏng.</a:t>
            </a:r>
          </a:p>
          <a:p>
            <a:pPr marL="342900" indent="-342900">
              <a:buFontTx/>
              <a:buChar char="-"/>
            </a:pPr>
            <a:endParaRPr lang="vi-VN" sz="2400">
              <a:latin typeface="+mj-lt"/>
            </a:endParaRPr>
          </a:p>
          <a:p>
            <a:pPr marL="342900" indent="-342900">
              <a:buFontTx/>
              <a:buChar char="-"/>
            </a:pPr>
            <a:r>
              <a:rPr lang="vi-VN" sz="2400">
                <a:latin typeface="+mj-lt"/>
              </a:rPr>
              <a:t>Wokwi cũng là một phần mềm online hỗ trợ vẽ mạch mô phỏng.</a:t>
            </a:r>
          </a:p>
        </p:txBody>
      </p:sp>
      <p:pic>
        <p:nvPicPr>
          <p:cNvPr id="10" name="Picture 9">
            <a:extLst>
              <a:ext uri="{FF2B5EF4-FFF2-40B4-BE49-F238E27FC236}">
                <a16:creationId xmlns:a16="http://schemas.microsoft.com/office/drawing/2014/main" id="{6B24E97F-CC4E-0C7A-DC16-A974C1DBB7E3}"/>
              </a:ext>
            </a:extLst>
          </p:cNvPr>
          <p:cNvPicPr>
            <a:picLocks noChangeAspect="1"/>
          </p:cNvPicPr>
          <p:nvPr/>
        </p:nvPicPr>
        <p:blipFill>
          <a:blip r:embed="rId3"/>
          <a:stretch>
            <a:fillRect/>
          </a:stretch>
        </p:blipFill>
        <p:spPr>
          <a:xfrm>
            <a:off x="5230699" y="941113"/>
            <a:ext cx="3160418" cy="2689659"/>
          </a:xfrm>
          <a:prstGeom prst="rect">
            <a:avLst/>
          </a:prstGeom>
        </p:spPr>
      </p:pic>
      <p:pic>
        <p:nvPicPr>
          <p:cNvPr id="12" name="Picture 11">
            <a:extLst>
              <a:ext uri="{FF2B5EF4-FFF2-40B4-BE49-F238E27FC236}">
                <a16:creationId xmlns:a16="http://schemas.microsoft.com/office/drawing/2014/main" id="{353B9C83-B5BA-EC07-FE6C-1B37C87BDC02}"/>
              </a:ext>
            </a:extLst>
          </p:cNvPr>
          <p:cNvPicPr>
            <a:picLocks noChangeAspect="1"/>
          </p:cNvPicPr>
          <p:nvPr/>
        </p:nvPicPr>
        <p:blipFill>
          <a:blip r:embed="rId4"/>
          <a:stretch>
            <a:fillRect/>
          </a:stretch>
        </p:blipFill>
        <p:spPr>
          <a:xfrm>
            <a:off x="5230698" y="4372143"/>
            <a:ext cx="3090341" cy="673135"/>
          </a:xfrm>
          <a:prstGeom prst="rect">
            <a:avLst/>
          </a:prstGeom>
        </p:spPr>
      </p:pic>
    </p:spTree>
    <p:extLst>
      <p:ext uri="{BB962C8B-B14F-4D97-AF65-F5344CB8AC3E}">
        <p14:creationId xmlns:p14="http://schemas.microsoft.com/office/powerpoint/2010/main" val="2329339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vi-VN">
                <a:solidFill>
                  <a:schemeClr val="accent1"/>
                </a:solidFill>
              </a:rPr>
              <a:t>2.1. Thiết kế trên mạch Proteus</a:t>
            </a:r>
          </a:p>
          <a:p>
            <a:pPr>
              <a:buClr>
                <a:schemeClr val="tx1"/>
              </a:buClr>
              <a:buFontTx/>
              <a:buChar char="-"/>
            </a:pPr>
            <a:r>
              <a:rPr lang="vi-VN"/>
              <a:t> </a:t>
            </a:r>
            <a:r>
              <a:rPr lang="vi-VN">
                <a:solidFill>
                  <a:schemeClr val="tx1"/>
                </a:solidFill>
              </a:rPr>
              <a:t>Các thành </a:t>
            </a:r>
            <a:r>
              <a:rPr lang="vi-VN" sz="2400">
                <a:solidFill>
                  <a:schemeClr val="tx1"/>
                </a:solidFill>
              </a:rPr>
              <a:t>phần</a:t>
            </a:r>
            <a:r>
              <a:rPr lang="vi-VN">
                <a:solidFill>
                  <a:schemeClr val="tx1"/>
                </a:solidFill>
              </a:rPr>
              <a:t> chính cần thiết:</a:t>
            </a:r>
          </a:p>
          <a:p>
            <a:pPr lvl="1">
              <a:buClr>
                <a:schemeClr val="tx1"/>
              </a:buClr>
              <a:buFontTx/>
              <a:buChar char="-"/>
            </a:pPr>
            <a:r>
              <a:rPr lang="vi-VN" sz="2400">
                <a:solidFill>
                  <a:schemeClr val="tx1"/>
                </a:solidFill>
              </a:rPr>
              <a:t>1 Mạch điều khiển Arduino UNO R3</a:t>
            </a:r>
          </a:p>
          <a:p>
            <a:pPr lvl="1">
              <a:buClr>
                <a:schemeClr val="tx1"/>
              </a:buClr>
              <a:buFontTx/>
              <a:buChar char="-"/>
            </a:pPr>
            <a:r>
              <a:rPr lang="vi-VN" sz="2400">
                <a:solidFill>
                  <a:schemeClr val="tx1"/>
                </a:solidFill>
              </a:rPr>
              <a:t>1 Bluetooth modue HC-05</a:t>
            </a:r>
          </a:p>
          <a:p>
            <a:pPr lvl="1">
              <a:buClr>
                <a:schemeClr val="tx1"/>
              </a:buClr>
              <a:buFontTx/>
              <a:buChar char="-"/>
            </a:pPr>
            <a:r>
              <a:rPr lang="vi-VN" sz="2400">
                <a:solidFill>
                  <a:schemeClr val="tx1"/>
                </a:solidFill>
              </a:rPr>
              <a:t>1 IC điều khiển L298</a:t>
            </a:r>
          </a:p>
          <a:p>
            <a:pPr lvl="1">
              <a:buClr>
                <a:schemeClr val="tx1"/>
              </a:buClr>
              <a:buFontTx/>
              <a:buChar char="-"/>
            </a:pPr>
            <a:r>
              <a:rPr lang="vi-VN" sz="2400">
                <a:solidFill>
                  <a:schemeClr val="tx1"/>
                </a:solidFill>
              </a:rPr>
              <a:t>4 Motor DC</a:t>
            </a:r>
          </a:p>
          <a:p>
            <a:pPr lvl="1">
              <a:buClr>
                <a:schemeClr val="tx1"/>
              </a:buClr>
              <a:buFontTx/>
              <a:buChar char="-"/>
            </a:pPr>
            <a:r>
              <a:rPr lang="vi-VN" sz="2400">
                <a:solidFill>
                  <a:schemeClr val="tx1"/>
                </a:solidFill>
              </a:rPr>
              <a:t>1 Motor DWM</a:t>
            </a:r>
          </a:p>
          <a:p>
            <a:pPr lvl="1">
              <a:buClr>
                <a:schemeClr val="tx1"/>
              </a:buClr>
              <a:buFontTx/>
              <a:buChar char="-"/>
            </a:pPr>
            <a:r>
              <a:rPr lang="vi-VN" sz="2400">
                <a:solidFill>
                  <a:schemeClr val="tx1"/>
                </a:solidFill>
              </a:rPr>
              <a:t>1 HC-SR04</a:t>
            </a:r>
          </a:p>
          <a:p>
            <a:pPr lvl="1">
              <a:buClr>
                <a:schemeClr val="tx1"/>
              </a:buClr>
              <a:buFontTx/>
              <a:buChar char="-"/>
            </a:pPr>
            <a:r>
              <a:rPr lang="vi-VN" sz="2400">
                <a:solidFill>
                  <a:schemeClr val="tx1"/>
                </a:solidFill>
              </a:rPr>
              <a:t>1 Servo-SG90</a:t>
            </a:r>
            <a:endParaRPr lang="en-US" sz="2400">
              <a:solidFill>
                <a:schemeClr val="tx1"/>
              </a:solidFill>
            </a:endParaRPr>
          </a:p>
        </p:txBody>
      </p:sp>
      <p:sp>
        <p:nvSpPr>
          <p:cNvPr id="4" name="Date Placeholder 3"/>
          <p:cNvSpPr>
            <a:spLocks noGrp="1"/>
          </p:cNvSpPr>
          <p:nvPr>
            <p:ph type="dt" sz="half" idx="10"/>
          </p:nvPr>
        </p:nvSpPr>
        <p:spPr/>
        <p:txBody>
          <a:bodyPr/>
          <a:lstStyle/>
          <a:p>
            <a:fld id="{BBCB00FE-E395-4CE7-A977-B3E8D257597A}" type="datetime1">
              <a:rPr lang="en-US" smtClean="0"/>
              <a:t>12/28/2022</a:t>
            </a:fld>
            <a:endParaRPr lang="en-US"/>
          </a:p>
        </p:txBody>
      </p:sp>
      <p:sp>
        <p:nvSpPr>
          <p:cNvPr id="5" name="Footer Placeholder 4"/>
          <p:cNvSpPr>
            <a:spLocks noGrp="1"/>
          </p:cNvSpPr>
          <p:nvPr>
            <p:ph type="ftr" sz="quarter" idx="11"/>
          </p:nvPr>
        </p:nvSpPr>
        <p:spPr/>
        <p:txBody>
          <a:bodyPr/>
          <a:lstStyle/>
          <a:p>
            <a:r>
              <a:rPr lang="vi-VN"/>
              <a:t>ROBOT HÚT BỤI THÔNG MINH</a:t>
            </a:r>
          </a:p>
        </p:txBody>
      </p:sp>
      <p:sp>
        <p:nvSpPr>
          <p:cNvPr id="6" name="Slide Number Placeholder 5"/>
          <p:cNvSpPr>
            <a:spLocks noGrp="1"/>
          </p:cNvSpPr>
          <p:nvPr>
            <p:ph type="sldNum" sz="quarter" idx="12"/>
          </p:nvPr>
        </p:nvSpPr>
        <p:spPr/>
        <p:txBody>
          <a:bodyPr/>
          <a:lstStyle/>
          <a:p>
            <a:fld id="{45B2E0E6-C586-4C28-BD6A-DB1A961C715E}" type="slidenum">
              <a:rPr lang="en-US" smtClean="0"/>
              <a:t>9</a:t>
            </a:fld>
            <a:endParaRPr lang="en-US"/>
          </a:p>
        </p:txBody>
      </p:sp>
      <p:sp>
        <p:nvSpPr>
          <p:cNvPr id="9" name="Title 1">
            <a:extLst>
              <a:ext uri="{FF2B5EF4-FFF2-40B4-BE49-F238E27FC236}">
                <a16:creationId xmlns:a16="http://schemas.microsoft.com/office/drawing/2014/main" id="{25D31F4E-40CC-B01B-A94D-7555C0BBBED1}"/>
              </a:ext>
            </a:extLst>
          </p:cNvPr>
          <p:cNvSpPr txBox="1">
            <a:spLocks/>
          </p:cNvSpPr>
          <p:nvPr/>
        </p:nvSpPr>
        <p:spPr>
          <a:xfrm>
            <a:off x="822959" y="264343"/>
            <a:ext cx="7696201" cy="59552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buClr>
                <a:schemeClr val="accent1"/>
              </a:buClr>
            </a:pPr>
            <a:r>
              <a:rPr lang="vi-VN">
                <a:solidFill>
                  <a:schemeClr val="accent1"/>
                </a:solidFill>
              </a:rPr>
              <a:t>2. Thiết Kế Robot Hút Bụi </a:t>
            </a:r>
            <a:endParaRPr lang="en-US">
              <a:solidFill>
                <a:schemeClr val="accent1"/>
              </a:solidFill>
            </a:endParaRPr>
          </a:p>
        </p:txBody>
      </p:sp>
      <p:pic>
        <p:nvPicPr>
          <p:cNvPr id="10" name="Picture 9">
            <a:extLst>
              <a:ext uri="{FF2B5EF4-FFF2-40B4-BE49-F238E27FC236}">
                <a16:creationId xmlns:a16="http://schemas.microsoft.com/office/drawing/2014/main" id="{6AAA6656-01AD-0CAB-C2ED-EEB2FF31305E}"/>
              </a:ext>
            </a:extLst>
          </p:cNvPr>
          <p:cNvPicPr>
            <a:picLocks noChangeAspect="1"/>
          </p:cNvPicPr>
          <p:nvPr/>
        </p:nvPicPr>
        <p:blipFill>
          <a:blip r:embed="rId3"/>
          <a:stretch>
            <a:fillRect/>
          </a:stretch>
        </p:blipFill>
        <p:spPr>
          <a:xfrm>
            <a:off x="6381742" y="941113"/>
            <a:ext cx="1676486" cy="1505027"/>
          </a:xfrm>
          <a:prstGeom prst="rect">
            <a:avLst/>
          </a:prstGeom>
        </p:spPr>
      </p:pic>
      <p:pic>
        <p:nvPicPr>
          <p:cNvPr id="11" name="Picture 10">
            <a:extLst>
              <a:ext uri="{FF2B5EF4-FFF2-40B4-BE49-F238E27FC236}">
                <a16:creationId xmlns:a16="http://schemas.microsoft.com/office/drawing/2014/main" id="{1527B48D-1DD9-3EEF-07E2-5FCA2182C3D5}"/>
              </a:ext>
            </a:extLst>
          </p:cNvPr>
          <p:cNvPicPr>
            <a:picLocks noChangeAspect="1"/>
          </p:cNvPicPr>
          <p:nvPr/>
        </p:nvPicPr>
        <p:blipFill>
          <a:blip r:embed="rId4"/>
          <a:stretch>
            <a:fillRect/>
          </a:stretch>
        </p:blipFill>
        <p:spPr>
          <a:xfrm>
            <a:off x="3200400" y="3171829"/>
            <a:ext cx="2583951" cy="3095065"/>
          </a:xfrm>
          <a:prstGeom prst="rect">
            <a:avLst/>
          </a:prstGeom>
        </p:spPr>
      </p:pic>
      <p:pic>
        <p:nvPicPr>
          <p:cNvPr id="12" name="Picture 11">
            <a:extLst>
              <a:ext uri="{FF2B5EF4-FFF2-40B4-BE49-F238E27FC236}">
                <a16:creationId xmlns:a16="http://schemas.microsoft.com/office/drawing/2014/main" id="{1317C4F2-3393-3485-B09B-1C698033EABD}"/>
              </a:ext>
            </a:extLst>
          </p:cNvPr>
          <p:cNvPicPr>
            <a:picLocks noChangeAspect="1"/>
          </p:cNvPicPr>
          <p:nvPr/>
        </p:nvPicPr>
        <p:blipFill>
          <a:blip r:embed="rId5"/>
          <a:stretch>
            <a:fillRect/>
          </a:stretch>
        </p:blipFill>
        <p:spPr>
          <a:xfrm>
            <a:off x="5923080" y="3910185"/>
            <a:ext cx="997001" cy="1003352"/>
          </a:xfrm>
          <a:prstGeom prst="rect">
            <a:avLst/>
          </a:prstGeom>
        </p:spPr>
      </p:pic>
      <p:pic>
        <p:nvPicPr>
          <p:cNvPr id="13" name="Picture 12">
            <a:extLst>
              <a:ext uri="{FF2B5EF4-FFF2-40B4-BE49-F238E27FC236}">
                <a16:creationId xmlns:a16="http://schemas.microsoft.com/office/drawing/2014/main" id="{325BB0FE-F995-D90C-68E2-A2A2CA64A2C2}"/>
              </a:ext>
            </a:extLst>
          </p:cNvPr>
          <p:cNvPicPr>
            <a:picLocks noChangeAspect="1"/>
          </p:cNvPicPr>
          <p:nvPr/>
        </p:nvPicPr>
        <p:blipFill>
          <a:blip r:embed="rId6"/>
          <a:stretch>
            <a:fillRect/>
          </a:stretch>
        </p:blipFill>
        <p:spPr>
          <a:xfrm>
            <a:off x="5923080" y="5029983"/>
            <a:ext cx="2130605" cy="1238314"/>
          </a:xfrm>
          <a:prstGeom prst="rect">
            <a:avLst/>
          </a:prstGeom>
        </p:spPr>
      </p:pic>
      <p:pic>
        <p:nvPicPr>
          <p:cNvPr id="16" name="Picture 15">
            <a:extLst>
              <a:ext uri="{FF2B5EF4-FFF2-40B4-BE49-F238E27FC236}">
                <a16:creationId xmlns:a16="http://schemas.microsoft.com/office/drawing/2014/main" id="{5780436B-E3B8-62B9-C621-83A54766F8F5}"/>
              </a:ext>
            </a:extLst>
          </p:cNvPr>
          <p:cNvPicPr>
            <a:picLocks noChangeAspect="1"/>
          </p:cNvPicPr>
          <p:nvPr/>
        </p:nvPicPr>
        <p:blipFill>
          <a:blip r:embed="rId7"/>
          <a:stretch>
            <a:fillRect/>
          </a:stretch>
        </p:blipFill>
        <p:spPr>
          <a:xfrm>
            <a:off x="6992925" y="3910185"/>
            <a:ext cx="1066448" cy="991100"/>
          </a:xfrm>
          <a:prstGeom prst="rect">
            <a:avLst/>
          </a:prstGeom>
        </p:spPr>
      </p:pic>
      <p:pic>
        <p:nvPicPr>
          <p:cNvPr id="18" name="Picture 17">
            <a:extLst>
              <a:ext uri="{FF2B5EF4-FFF2-40B4-BE49-F238E27FC236}">
                <a16:creationId xmlns:a16="http://schemas.microsoft.com/office/drawing/2014/main" id="{2AC04EDE-9DB3-2BCF-C3BE-867C16AF77DA}"/>
              </a:ext>
            </a:extLst>
          </p:cNvPr>
          <p:cNvPicPr>
            <a:picLocks noChangeAspect="1"/>
          </p:cNvPicPr>
          <p:nvPr/>
        </p:nvPicPr>
        <p:blipFill>
          <a:blip r:embed="rId8"/>
          <a:stretch>
            <a:fillRect/>
          </a:stretch>
        </p:blipFill>
        <p:spPr>
          <a:xfrm>
            <a:off x="5927623" y="2707984"/>
            <a:ext cx="2130605" cy="1111307"/>
          </a:xfrm>
          <a:prstGeom prst="rect">
            <a:avLst/>
          </a:prstGeom>
        </p:spPr>
      </p:pic>
    </p:spTree>
    <p:extLst>
      <p:ext uri="{BB962C8B-B14F-4D97-AF65-F5344CB8AC3E}">
        <p14:creationId xmlns:p14="http://schemas.microsoft.com/office/powerpoint/2010/main" val="1774485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1624</TotalTime>
  <Words>958</Words>
  <Application>Microsoft Office PowerPoint</Application>
  <PresentationFormat>On-screen Show (4:3)</PresentationFormat>
  <Paragraphs>164</Paragraphs>
  <Slides>20</Slides>
  <Notes>18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Retrospect</vt:lpstr>
      <vt:lpstr>PowerPoint Presentation</vt:lpstr>
      <vt:lpstr>NỘI DUNG</vt:lpstr>
      <vt:lpstr>Lí Thuyết Tổng Hợp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diathan.com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Nark Laid</cp:lastModifiedBy>
  <cp:revision>520</cp:revision>
  <dcterms:created xsi:type="dcterms:W3CDTF">2020-09-05T13:59:47Z</dcterms:created>
  <dcterms:modified xsi:type="dcterms:W3CDTF">2022-12-28T16:44:43Z</dcterms:modified>
</cp:coreProperties>
</file>